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removePersonalInfoOnSave="1" saveSubsetFonts="1" autoCompressPictures="0" conformance="strict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69" r:id="rId2"/>
    <p:sldId id="338" r:id="rId3"/>
    <p:sldId id="308" r:id="rId4"/>
    <p:sldId id="307" r:id="rId5"/>
    <p:sldId id="274" r:id="rId6"/>
    <p:sldId id="277" r:id="rId7"/>
    <p:sldId id="309" r:id="rId8"/>
    <p:sldId id="310" r:id="rId9"/>
    <p:sldId id="311" r:id="rId10"/>
    <p:sldId id="325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7" r:id="rId25"/>
    <p:sldId id="326" r:id="rId26"/>
    <p:sldId id="328" r:id="rId27"/>
    <p:sldId id="329" r:id="rId28"/>
    <p:sldId id="330" r:id="rId29"/>
    <p:sldId id="331" r:id="rId30"/>
    <p:sldId id="333" r:id="rId31"/>
    <p:sldId id="332" r:id="rId32"/>
    <p:sldId id="336" r:id="rId33"/>
    <p:sldId id="337" r:id="rId34"/>
    <p:sldId id="334" r:id="rId35"/>
    <p:sldId id="335" r:id="rId36"/>
  </p:sldIdLst>
  <p:sldSz cx="12193588" cy="6858000"/>
  <p:notesSz cx="6858000" cy="9144000"/>
  <p:defaultTextStyle>
    <a:defPPr>
      <a:defRPr lang="de-DE"/>
    </a:defPPr>
    <a:lvl1pPr marL="0" algn="l" defTabSz="4571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0" algn="l" defTabSz="4571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0" algn="l" defTabSz="4571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0" algn="l" defTabSz="4571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0" algn="l" defTabSz="4571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0" algn="l" defTabSz="4571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80" algn="l" defTabSz="4571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58" algn="l" defTabSz="4571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39" algn="l" defTabSz="4571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6985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pos="4325" userDrawn="1">
          <p15:clr>
            <a:srgbClr val="A4A3A4"/>
          </p15:clr>
        </p15:guide>
        <p15:guide id="5" pos="35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purl.oclc.org/ooxml/drawingml/main" xmlns:r="http://purl.oclc.org/ooxml/officeDocument/relationships" xmlns:p="http://purl.oclc.org/ooxml/presentationml/main">
  <p:cmAuthor id="4" name="Autor" initials="A" lastIdx="0" clrIdx="3"/>
</p:cmAuthorLst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200"/>
    <a:srgbClr val="0000FF"/>
    <a:srgbClr val="A0E128"/>
    <a:srgbClr val="FFF000"/>
    <a:srgbClr val="FA0F0E"/>
    <a:srgbClr val="FF82FF"/>
    <a:srgbClr val="B40F82"/>
    <a:srgbClr val="00D2BE"/>
    <a:srgbClr val="0435FF"/>
    <a:srgbClr val="6E2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purl.oclc.org/ooxml/drawingml/main" def="{073A0DAA-6AF3-43AB-8588-CEC1D06C72B9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%"/>
            </a:schemeClr>
          </a:solidFill>
        </a:fill>
      </a:tcStyle>
    </a:wholeTbl>
    <a:band1H>
      <a:tcStyle>
        <a:tcBdr/>
        <a:fill>
          <a:solidFill>
            <a:schemeClr val="accent1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%"/>
            </a:schemeClr>
          </a:solidFill>
        </a:fill>
      </a:tcStyle>
    </a:wholeTbl>
    <a:band1H>
      <a:tcStyle>
        <a:tcBdr/>
        <a:fill>
          <a:solidFill>
            <a:schemeClr val="dk1">
              <a:tint val="40%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%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5.935%" autoAdjust="0"/>
    <p:restoredTop sz="81.429%" autoAdjust="0"/>
  </p:normalViewPr>
  <p:slideViewPr>
    <p:cSldViewPr snapToGrid="0" snapToObjects="1">
      <p:cViewPr varScale="1">
        <p:scale>
          <a:sx n="81" d="100"/>
          <a:sy n="81" d="100"/>
        </p:scale>
        <p:origin x="1148" y="64"/>
      </p:cViewPr>
      <p:guideLst>
        <p:guide orient="horz" pos="2205"/>
        <p:guide pos="6985"/>
        <p:guide pos="257"/>
        <p:guide pos="4325"/>
        <p:guide pos="353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88" d="100"/>
          <a:sy n="88" d="100"/>
        </p:scale>
        <p:origin x="3012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slide" Target="slides/slide25.xml"/><Relationship Id="rId39" Type="http://purl.oclc.org/ooxml/officeDocument/relationships/commentAuthors" Target="commentAuthors.xml"/><Relationship Id="rId21" Type="http://purl.oclc.org/ooxml/officeDocument/relationships/slide" Target="slides/slide20.xml"/><Relationship Id="rId34" Type="http://purl.oclc.org/ooxml/officeDocument/relationships/slide" Target="slides/slide33.xml"/><Relationship Id="rId42" Type="http://purl.oclc.org/ooxml/officeDocument/relationships/theme" Target="theme/theme1.xml"/><Relationship Id="rId7" Type="http://purl.oclc.org/ooxml/officeDocument/relationships/slide" Target="slides/slide6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slide" Target="slides/slide19.xml"/><Relationship Id="rId29" Type="http://purl.oclc.org/ooxml/officeDocument/relationships/slide" Target="slides/slide28.xml"/><Relationship Id="rId41" Type="http://purl.oclc.org/ooxml/officeDocument/relationships/viewProps" Target="viewProps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24" Type="http://purl.oclc.org/ooxml/officeDocument/relationships/slide" Target="slides/slide23.xml"/><Relationship Id="rId32" Type="http://purl.oclc.org/ooxml/officeDocument/relationships/slide" Target="slides/slide31.xml"/><Relationship Id="rId37" Type="http://purl.oclc.org/ooxml/officeDocument/relationships/notesMaster" Target="notesMasters/notesMaster1.xml"/><Relationship Id="rId40" Type="http://purl.oclc.org/ooxml/officeDocument/relationships/presProps" Target="presProps.xml"/><Relationship Id="rId5" Type="http://purl.oclc.org/ooxml/officeDocument/relationships/slide" Target="slides/slide4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slide" Target="slides/slide27.xml"/><Relationship Id="rId36" Type="http://purl.oclc.org/ooxml/officeDocument/relationships/slide" Target="slides/slide35.xml"/><Relationship Id="rId10" Type="http://purl.oclc.org/ooxml/officeDocument/relationships/slide" Target="slides/slide9.xml"/><Relationship Id="rId19" Type="http://purl.oclc.org/ooxml/officeDocument/relationships/slide" Target="slides/slide18.xml"/><Relationship Id="rId31" Type="http://purl.oclc.org/ooxml/officeDocument/relationships/slide" Target="slides/slide30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slide" Target="slides/slide26.xml"/><Relationship Id="rId30" Type="http://purl.oclc.org/ooxml/officeDocument/relationships/slide" Target="slides/slide29.xml"/><Relationship Id="rId35" Type="http://purl.oclc.org/ooxml/officeDocument/relationships/slide" Target="slides/slide34.xml"/><Relationship Id="rId43" Type="http://purl.oclc.org/ooxml/officeDocument/relationships/tableStyles" Target="tableStyles.xml"/><Relationship Id="rId8" Type="http://purl.oclc.org/ooxml/officeDocument/relationships/slide" Target="slides/slide7.xml"/><Relationship Id="rId3" Type="http://purl.oclc.org/ooxml/officeDocument/relationships/slide" Target="slides/slide2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slide" Target="slides/slide24.xml"/><Relationship Id="rId33" Type="http://purl.oclc.org/ooxml/officeDocument/relationships/slide" Target="slides/slide32.xml"/><Relationship Id="rId38" Type="http://purl.oclc.org/ooxml/officeDocument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7B96B-36E0-4946-9D40-3AA6EDD6EB09}" type="datetimeFigureOut">
              <a:rPr lang="de-DE" smtClean="0"/>
              <a:t>28.05.2023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93B89-D142-AF47-8829-9FF94B68B5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9598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D8705-E604-E547-BC4F-F72DA9663BE7}" type="datetimeFigureOut">
              <a:rPr lang="de-DE" smtClean="0"/>
              <a:t>28.05.2023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5E55D-684C-984D-AE20-6368702C2C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4333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0" algn="l" defTabSz="4571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0" algn="l" defTabSz="4571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0" algn="l" defTabSz="4571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0" algn="l" defTabSz="4571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0" algn="l" defTabSz="4571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80" algn="l" defTabSz="4571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58" algn="l" defTabSz="4571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39" algn="l" defTabSz="4571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purl.oclc.org/ooxml/officeDocument/relationships/slide" Target="../slides/slide12.xml"/><Relationship Id="rId1" Type="http://purl.oclc.org/ooxml/officeDocument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slide" Target="../slides/slide13.xml"/><Relationship Id="rId1" Type="http://purl.oclc.org/ooxml/officeDocument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purl.oclc.org/ooxml/officeDocument/relationships/slide" Target="../slides/slide14.xml"/><Relationship Id="rId1" Type="http://purl.oclc.org/ooxml/officeDocument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purl.oclc.org/ooxml/officeDocument/relationships/slide" Target="../slides/slide15.xml"/><Relationship Id="rId1" Type="http://purl.oclc.org/ooxml/officeDocument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purl.oclc.org/ooxml/officeDocument/relationships/slide" Target="../slides/slide16.xml"/><Relationship Id="rId1" Type="http://purl.oclc.org/ooxml/officeDocument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purl.oclc.org/ooxml/officeDocument/relationships/slide" Target="../slides/slide18.xml"/><Relationship Id="rId1" Type="http://purl.oclc.org/ooxml/officeDocument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slide" Target="../slides/slide19.xml"/><Relationship Id="rId1" Type="http://purl.oclc.org/ooxml/officeDocument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purl.oclc.org/ooxml/officeDocument/relationships/slide" Target="../slides/slide20.xml"/><Relationship Id="rId1" Type="http://purl.oclc.org/ooxml/officeDocument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purl.oclc.org/ooxml/officeDocument/relationships/slide" Target="../slides/slide21.xml"/><Relationship Id="rId1" Type="http://purl.oclc.org/ooxml/officeDocument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purl.oclc.org/ooxml/officeDocument/relationships/slide" Target="../slides/slide23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purl.oclc.org/ooxml/officeDocument/relationships/slide" Target="../slides/slide24.xml"/><Relationship Id="rId1" Type="http://purl.oclc.org/ooxml/officeDocument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purl.oclc.org/ooxml/officeDocument/relationships/slide" Target="../slides/slide25.xml"/><Relationship Id="rId1" Type="http://purl.oclc.org/ooxml/officeDocument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purl.oclc.org/ooxml/officeDocument/relationships/slide" Target="../slides/slide26.xml"/><Relationship Id="rId1" Type="http://purl.oclc.org/ooxml/officeDocument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purl.oclc.org/ooxml/officeDocument/relationships/slide" Target="../slides/slide28.xml"/><Relationship Id="rId1" Type="http://purl.oclc.org/ooxml/officeDocument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purl.oclc.org/ooxml/officeDocument/relationships/slide" Target="../slides/slide29.xml"/><Relationship Id="rId1" Type="http://purl.oclc.org/ooxml/officeDocument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purl.oclc.org/ooxml/officeDocument/relationships/slide" Target="../slides/slide30.xml"/><Relationship Id="rId1" Type="http://purl.oclc.org/ooxml/officeDocument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purl.oclc.org/ooxml/officeDocument/relationships/slide" Target="../slides/slide31.xml"/><Relationship Id="rId1" Type="http://purl.oclc.org/ooxml/officeDocument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purl.oclc.org/ooxml/officeDocument/relationships/slide" Target="../slides/slide32.xml"/><Relationship Id="rId1" Type="http://purl.oclc.org/ooxml/officeDocument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purl.oclc.org/ooxml/officeDocument/relationships/slide" Target="../slides/slide33.xml"/><Relationship Id="rId1" Type="http://purl.oclc.org/ooxml/officeDocument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purl.oclc.org/ooxml/officeDocument/relationships/slide" Target="../slides/slide34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purl.oclc.org/ooxml/officeDocument/relationships/slide" Target="../slides/slide35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10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590669"/>
      </p:ext>
    </p:extLst>
  </p:cSld>
  <p:clrMapOvr>
    <a:masterClrMapping/>
  </p:clrMapOvr>
</p:notes>
</file>

<file path=ppt/notesSlides/notesSlide1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7651671"/>
      </p:ext>
    </p:extLst>
  </p:cSld>
  <p:clrMapOvr>
    <a:masterClrMapping/>
  </p:clrMapOvr>
</p:notes>
</file>

<file path=ppt/notesSlides/notesSlide1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Grabbing a fresh </a:t>
            </a:r>
            <a:r>
              <a:rPr lang="en-GB">
                <a:latin typeface="Consolas" panose="020B0609020204030204" pitchFamily="49" charset="0"/>
                <a:cs typeface="Arial" panose="020B0604020202020204" pitchFamily="34" charset="0"/>
              </a:rPr>
              <a:t>ntdll.dll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copy from Disk,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KnownDLLs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Search for the current Process </a:t>
            </a:r>
            <a:r>
              <a:rPr lang="en-GB">
                <a:latin typeface="Consolas" panose="020B0609020204030204" pitchFamily="49" charset="0"/>
                <a:cs typeface="Arial" panose="020B0604020202020204" pitchFamily="34" charset="0"/>
              </a:rPr>
              <a:t>ntdll.dll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>
                <a:latin typeface="Consolas" panose="020B0609020204030204" pitchFamily="49" charset="0"/>
                <a:cs typeface="Arial" panose="020B0604020202020204" pitchFamily="34" charset="0"/>
              </a:rPr>
              <a:t>.text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section</a:t>
            </a: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Overwrite that with the fresh DLLs </a:t>
            </a:r>
            <a:r>
              <a:rPr lang="en-GB">
                <a:latin typeface="Consolas" panose="020B0609020204030204" pitchFamily="49" charset="0"/>
                <a:cs typeface="Arial" panose="020B0604020202020204" pitchFamily="34" charset="0"/>
              </a:rPr>
              <a:t>.text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section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913143"/>
      </p:ext>
    </p:extLst>
  </p:cSld>
  <p:clrMapOvr>
    <a:masterClrMapping/>
  </p:clrMapOvr>
</p:notes>
</file>

<file path=ppt/notesSlides/notesSlide1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6540672"/>
      </p:ext>
    </p:extLst>
  </p:cSld>
  <p:clrMapOvr>
    <a:masterClrMapping/>
  </p:clrMapOvr>
</p:notes>
</file>

<file path=ppt/notesSlides/notesSlide1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146861"/>
      </p:ext>
    </p:extLst>
  </p:cSld>
  <p:clrMapOvr>
    <a:masterClrMapping/>
  </p:clrMapOvr>
</p:notes>
</file>

<file path=ppt/notesSlides/notesSlide1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015446"/>
      </p:ext>
    </p:extLst>
  </p:cSld>
  <p:clrMapOvr>
    <a:masterClrMapping/>
  </p:clrMapOvr>
</p:notes>
</file>

<file path=ppt/notesSlides/notesSlide1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1868702"/>
      </p:ext>
    </p:extLst>
  </p:cSld>
  <p:clrMapOvr>
    <a:masterClrMapping/>
  </p:clrMapOvr>
</p:notes>
</file>

<file path=ppt/notesSlides/notesSlide1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„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In a good implementation this means”</a:t>
            </a:r>
          </a:p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Existing approach to get in control:</a:t>
            </a:r>
          </a:p>
          <a:p>
            <a:pPr lvl="2"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SharpBlock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with debugging a child process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177779"/>
      </p:ext>
    </p:extLst>
  </p:cSld>
  <p:clrMapOvr>
    <a:masterClrMapping/>
  </p:clrMapOvr>
</p:notes>
</file>

<file path=ppt/notesSlides/notesSlide1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046629"/>
      </p:ext>
    </p:extLst>
  </p:cSld>
  <p:clrMapOvr>
    <a:masterClrMapping/>
  </p:clrMapOvr>
</p:notes>
</file>

<file path=ppt/notesSlides/notesSlide1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6640593"/>
      </p:ext>
    </p:extLst>
  </p:cSld>
  <p:clrMapOvr>
    <a:masterClrMapping/>
  </p:clrMapOvr>
</p:notes>
</file>

<file path=ppt/notesSlides/notesSlide1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406952"/>
      </p:ext>
    </p:extLst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078214"/>
      </p:ext>
    </p:extLst>
  </p:cSld>
  <p:clrMapOvr>
    <a:masterClrMapping/>
  </p:clrMapOvr>
</p:notes>
</file>

<file path=ppt/notesSlides/notesSlide2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322599"/>
      </p:ext>
    </p:extLst>
  </p:cSld>
  <p:clrMapOvr>
    <a:masterClrMapping/>
  </p:clrMapOvr>
</p:notes>
</file>

<file path=ppt/notesSlides/notesSlide2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976687"/>
      </p:ext>
    </p:extLst>
  </p:cSld>
  <p:clrMapOvr>
    <a:masterClrMapping/>
  </p:clrMapOvr>
</p:notes>
</file>

<file path=ppt/notesSlides/notesSlide2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de-DE" err="1"/>
              <a:t>stack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modified</a:t>
            </a:r>
            <a:r>
              <a:rPr lang="de-DE" baseline="0%"/>
              <a:t> on </a:t>
            </a:r>
            <a:r>
              <a:rPr lang="de-DE" baseline="0%" err="1"/>
              <a:t>our</a:t>
            </a:r>
            <a:r>
              <a:rPr lang="de-DE" baseline="0%"/>
              <a:t> </a:t>
            </a:r>
            <a:r>
              <a:rPr lang="de-DE" baseline="0%" err="1"/>
              <a:t>parameter</a:t>
            </a:r>
            <a:r>
              <a:rPr lang="de-DE" baseline="0%"/>
              <a:t> </a:t>
            </a:r>
            <a:r>
              <a:rPr lang="de-DE" baseline="0%" err="1"/>
              <a:t>locations</a:t>
            </a:r>
            <a:r>
              <a:rPr lang="de-DE" baseline="0%"/>
              <a:t>, </a:t>
            </a:r>
            <a:r>
              <a:rPr lang="de-DE" baseline="0%" err="1"/>
              <a:t>which</a:t>
            </a:r>
            <a:r>
              <a:rPr lang="de-DE" baseline="0%"/>
              <a:t> </a:t>
            </a:r>
            <a:r>
              <a:rPr lang="de-DE" baseline="0%" err="1"/>
              <a:t>leads</a:t>
            </a:r>
            <a:r>
              <a:rPr lang="de-DE" baseline="0%"/>
              <a:t> </a:t>
            </a:r>
            <a:r>
              <a:rPr lang="de-DE" baseline="0%" err="1"/>
              <a:t>to</a:t>
            </a:r>
            <a:r>
              <a:rPr lang="de-DE" baseline="0%"/>
              <a:t> </a:t>
            </a:r>
            <a:r>
              <a:rPr lang="de-DE" baseline="0%" err="1"/>
              <a:t>corruption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48060"/>
      </p:ext>
    </p:extLst>
  </p:cSld>
  <p:clrMapOvr>
    <a:masterClrMapping/>
  </p:clrMapOvr>
</p:notes>
</file>

<file path=ppt/notesSlides/notesSlide2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51803"/>
      </p:ext>
    </p:extLst>
  </p:cSld>
  <p:clrMapOvr>
    <a:masterClrMapping/>
  </p:clrMapOvr>
</p:notes>
</file>

<file path=ppt/notesSlides/notesSlide2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Some</a:t>
            </a:r>
            <a:r>
              <a:rPr lang="de-DE"/>
              <a:t> DLLs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injected</a:t>
            </a:r>
            <a:endParaRPr lang="de-DE"/>
          </a:p>
          <a:p>
            <a:endParaRPr lang="de-DE"/>
          </a:p>
          <a:p>
            <a:r>
              <a:rPr lang="de-DE" err="1"/>
              <a:t>Some</a:t>
            </a:r>
            <a:r>
              <a:rPr lang="de-DE" baseline="0%"/>
              <a:t> </a:t>
            </a:r>
            <a:r>
              <a:rPr lang="de-DE" baseline="0%" err="1"/>
              <a:t>vendors</a:t>
            </a:r>
            <a:r>
              <a:rPr lang="de-DE" baseline="0%"/>
              <a:t> </a:t>
            </a:r>
            <a:r>
              <a:rPr lang="de-DE" baseline="0%" err="1"/>
              <a:t>dont</a:t>
            </a:r>
            <a:r>
              <a:rPr lang="de-DE" baseline="0%"/>
              <a:t> </a:t>
            </a:r>
            <a:r>
              <a:rPr lang="de-DE" baseline="0%" err="1"/>
              <a:t>expect</a:t>
            </a:r>
            <a:r>
              <a:rPr lang="de-DE" baseline="0%"/>
              <a:t> </a:t>
            </a:r>
            <a:r>
              <a:rPr lang="de-DE" baseline="0%" err="1"/>
              <a:t>their</a:t>
            </a:r>
            <a:r>
              <a:rPr lang="de-DE" baseline="0%"/>
              <a:t> DLLs not </a:t>
            </a:r>
            <a:r>
              <a:rPr lang="de-DE" baseline="0%" err="1"/>
              <a:t>not</a:t>
            </a:r>
            <a:r>
              <a:rPr lang="de-DE" baseline="0%"/>
              <a:t> </a:t>
            </a:r>
            <a:r>
              <a:rPr lang="de-DE" baseline="0%" err="1"/>
              <a:t>be</a:t>
            </a:r>
            <a:r>
              <a:rPr lang="de-DE" baseline="0%"/>
              <a:t> </a:t>
            </a:r>
            <a:r>
              <a:rPr lang="de-DE" baseline="0%" err="1"/>
              <a:t>loaded</a:t>
            </a:r>
            <a:r>
              <a:rPr lang="de-DE" baseline="0%"/>
              <a:t>. </a:t>
            </a:r>
            <a:r>
              <a:rPr lang="de-DE" baseline="0%" err="1"/>
              <a:t>Blocking</a:t>
            </a:r>
            <a:r>
              <a:rPr lang="de-DE" baseline="0%"/>
              <a:t> </a:t>
            </a:r>
            <a:r>
              <a:rPr lang="de-DE" baseline="0%" err="1"/>
              <a:t>the</a:t>
            </a:r>
            <a:r>
              <a:rPr lang="de-DE" baseline="0%"/>
              <a:t> DLL </a:t>
            </a:r>
            <a:r>
              <a:rPr lang="de-DE" baseline="0%" err="1"/>
              <a:t>can</a:t>
            </a:r>
            <a:r>
              <a:rPr lang="de-DE" baseline="0%"/>
              <a:t> in </a:t>
            </a:r>
            <a:r>
              <a:rPr lang="de-DE" baseline="0%" err="1"/>
              <a:t>those</a:t>
            </a:r>
            <a:r>
              <a:rPr lang="de-DE" baseline="0%"/>
              <a:t> </a:t>
            </a:r>
            <a:r>
              <a:rPr lang="de-DE" baseline="0%" err="1"/>
              <a:t>cases</a:t>
            </a:r>
            <a:r>
              <a:rPr lang="de-DE" baseline="0%"/>
              <a:t> </a:t>
            </a:r>
            <a:r>
              <a:rPr lang="de-DE" baseline="0%" err="1"/>
              <a:t>lead</a:t>
            </a:r>
            <a:r>
              <a:rPr lang="de-DE" baseline="0%"/>
              <a:t> </a:t>
            </a:r>
            <a:r>
              <a:rPr lang="de-DE" baseline="0%" err="1"/>
              <a:t>to</a:t>
            </a:r>
            <a:r>
              <a:rPr lang="de-DE" baseline="0%"/>
              <a:t> a </a:t>
            </a:r>
            <a:r>
              <a:rPr lang="de-DE" baseline="0%" err="1"/>
              <a:t>crashing</a:t>
            </a:r>
            <a:r>
              <a:rPr lang="de-DE" baseline="0%"/>
              <a:t> </a:t>
            </a:r>
            <a:r>
              <a:rPr lang="de-DE" baseline="0%" err="1"/>
              <a:t>process</a:t>
            </a:r>
            <a:r>
              <a:rPr lang="de-DE" baseline="0%"/>
              <a:t> </a:t>
            </a:r>
            <a:r>
              <a:rPr lang="de-DE" baseline="0%" err="1"/>
              <a:t>as</a:t>
            </a:r>
            <a:r>
              <a:rPr lang="de-DE" baseline="0%"/>
              <a:t> </a:t>
            </a:r>
            <a:r>
              <a:rPr lang="de-DE" baseline="0%" err="1"/>
              <a:t>they</a:t>
            </a:r>
            <a:r>
              <a:rPr lang="de-DE" baseline="0%"/>
              <a:t> still </a:t>
            </a:r>
            <a:r>
              <a:rPr lang="de-DE" baseline="0%" err="1"/>
              <a:t>try</a:t>
            </a:r>
            <a:r>
              <a:rPr lang="de-DE" baseline="0%"/>
              <a:t> </a:t>
            </a:r>
            <a:r>
              <a:rPr lang="de-DE" baseline="0%" err="1"/>
              <a:t>to</a:t>
            </a:r>
            <a:r>
              <a:rPr lang="de-DE" baseline="0%"/>
              <a:t> </a:t>
            </a:r>
            <a:r>
              <a:rPr lang="de-DE" baseline="0%" err="1"/>
              <a:t>interact</a:t>
            </a:r>
            <a:r>
              <a:rPr lang="de-DE" baseline="0%"/>
              <a:t> </a:t>
            </a:r>
            <a:r>
              <a:rPr lang="de-DE" baseline="0%" err="1"/>
              <a:t>with</a:t>
            </a:r>
            <a:r>
              <a:rPr lang="de-DE" baseline="0%"/>
              <a:t> </a:t>
            </a:r>
            <a:r>
              <a:rPr lang="de-DE" baseline="0%" err="1"/>
              <a:t>it</a:t>
            </a:r>
            <a:r>
              <a:rPr lang="de-DE" baseline="0%"/>
              <a:t> but </a:t>
            </a:r>
            <a:r>
              <a:rPr lang="de-DE" baseline="0%" err="1"/>
              <a:t>fail</a:t>
            </a:r>
            <a:r>
              <a:rPr lang="de-DE" baseline="0%"/>
              <a:t>.</a:t>
            </a:r>
          </a:p>
          <a:p>
            <a:endParaRPr lang="de-DE" baseline="0%"/>
          </a:p>
          <a:p>
            <a:r>
              <a:rPr lang="de-DE" baseline="0%" err="1"/>
              <a:t>With</a:t>
            </a:r>
            <a:r>
              <a:rPr lang="de-DE" baseline="0%"/>
              <a:t> </a:t>
            </a:r>
            <a:r>
              <a:rPr lang="de-DE" baseline="0%" err="1"/>
              <a:t>enhancements</a:t>
            </a:r>
            <a:r>
              <a:rPr lang="de-DE" baseline="0%"/>
              <a:t> also </a:t>
            </a:r>
            <a:r>
              <a:rPr lang="de-DE" baseline="0%" err="1"/>
              <a:t>blockable</a:t>
            </a:r>
            <a:r>
              <a:rPr lang="de-DE" baseline="0%"/>
              <a:t> -&gt; </a:t>
            </a:r>
            <a:r>
              <a:rPr lang="de-DE" baseline="0%" err="1"/>
              <a:t>CreateThread</a:t>
            </a:r>
            <a:r>
              <a:rPr lang="de-DE" baseline="0%"/>
              <a:t> Hook, </a:t>
            </a:r>
            <a:r>
              <a:rPr lang="de-DE" baseline="0%" err="1"/>
              <a:t>Entrypoint</a:t>
            </a:r>
            <a:r>
              <a:rPr lang="de-DE" baseline="0%"/>
              <a:t> </a:t>
            </a:r>
            <a:r>
              <a:rPr lang="de-DE" baseline="0%" err="1"/>
              <a:t>patch</a:t>
            </a:r>
            <a:r>
              <a:rPr lang="de-DE" baseline="0%"/>
              <a:t>, </a:t>
            </a:r>
            <a:r>
              <a:rPr lang="de-DE" baseline="0%" err="1"/>
              <a:t>load</a:t>
            </a:r>
            <a:r>
              <a:rPr lang="de-DE" baseline="0%"/>
              <a:t> an alternative DLL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905629"/>
      </p:ext>
    </p:extLst>
  </p:cSld>
  <p:clrMapOvr>
    <a:masterClrMapping/>
  </p:clrMapOvr>
</p:notes>
</file>

<file path=ppt/notesSlides/notesSlide2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Some</a:t>
            </a:r>
            <a:r>
              <a:rPr lang="de-DE"/>
              <a:t> DLLs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injected</a:t>
            </a:r>
            <a:endParaRPr lang="de-DE"/>
          </a:p>
          <a:p>
            <a:endParaRPr lang="de-DE"/>
          </a:p>
          <a:p>
            <a:r>
              <a:rPr lang="de-DE" err="1"/>
              <a:t>Some</a:t>
            </a:r>
            <a:r>
              <a:rPr lang="de-DE" baseline="0%"/>
              <a:t> </a:t>
            </a:r>
            <a:r>
              <a:rPr lang="de-DE" baseline="0%" err="1"/>
              <a:t>vendors</a:t>
            </a:r>
            <a:r>
              <a:rPr lang="de-DE" baseline="0%"/>
              <a:t> </a:t>
            </a:r>
            <a:r>
              <a:rPr lang="de-DE" baseline="0%" err="1"/>
              <a:t>dont</a:t>
            </a:r>
            <a:r>
              <a:rPr lang="de-DE" baseline="0%"/>
              <a:t> </a:t>
            </a:r>
            <a:r>
              <a:rPr lang="de-DE" baseline="0%" err="1"/>
              <a:t>expect</a:t>
            </a:r>
            <a:r>
              <a:rPr lang="de-DE" baseline="0%"/>
              <a:t> </a:t>
            </a:r>
            <a:r>
              <a:rPr lang="de-DE" baseline="0%" err="1"/>
              <a:t>their</a:t>
            </a:r>
            <a:r>
              <a:rPr lang="de-DE" baseline="0%"/>
              <a:t> DLLs not </a:t>
            </a:r>
            <a:r>
              <a:rPr lang="de-DE" baseline="0%" err="1"/>
              <a:t>not</a:t>
            </a:r>
            <a:r>
              <a:rPr lang="de-DE" baseline="0%"/>
              <a:t> </a:t>
            </a:r>
            <a:r>
              <a:rPr lang="de-DE" baseline="0%" err="1"/>
              <a:t>be</a:t>
            </a:r>
            <a:r>
              <a:rPr lang="de-DE" baseline="0%"/>
              <a:t> </a:t>
            </a:r>
            <a:r>
              <a:rPr lang="de-DE" baseline="0%" err="1"/>
              <a:t>loaded</a:t>
            </a:r>
            <a:r>
              <a:rPr lang="de-DE" baseline="0%"/>
              <a:t>. </a:t>
            </a:r>
            <a:r>
              <a:rPr lang="de-DE" baseline="0%" err="1"/>
              <a:t>Blocking</a:t>
            </a:r>
            <a:r>
              <a:rPr lang="de-DE" baseline="0%"/>
              <a:t> </a:t>
            </a:r>
            <a:r>
              <a:rPr lang="de-DE" baseline="0%" err="1"/>
              <a:t>the</a:t>
            </a:r>
            <a:r>
              <a:rPr lang="de-DE" baseline="0%"/>
              <a:t> DLL </a:t>
            </a:r>
            <a:r>
              <a:rPr lang="de-DE" baseline="0%" err="1"/>
              <a:t>can</a:t>
            </a:r>
            <a:r>
              <a:rPr lang="de-DE" baseline="0%"/>
              <a:t> in </a:t>
            </a:r>
            <a:r>
              <a:rPr lang="de-DE" baseline="0%" err="1"/>
              <a:t>those</a:t>
            </a:r>
            <a:r>
              <a:rPr lang="de-DE" baseline="0%"/>
              <a:t> </a:t>
            </a:r>
            <a:r>
              <a:rPr lang="de-DE" baseline="0%" err="1"/>
              <a:t>cases</a:t>
            </a:r>
            <a:r>
              <a:rPr lang="de-DE" baseline="0%"/>
              <a:t> </a:t>
            </a:r>
            <a:r>
              <a:rPr lang="de-DE" baseline="0%" err="1"/>
              <a:t>lead</a:t>
            </a:r>
            <a:r>
              <a:rPr lang="de-DE" baseline="0%"/>
              <a:t> </a:t>
            </a:r>
            <a:r>
              <a:rPr lang="de-DE" baseline="0%" err="1"/>
              <a:t>to</a:t>
            </a:r>
            <a:r>
              <a:rPr lang="de-DE" baseline="0%"/>
              <a:t> a </a:t>
            </a:r>
            <a:r>
              <a:rPr lang="de-DE" baseline="0%" err="1"/>
              <a:t>crashing</a:t>
            </a:r>
            <a:r>
              <a:rPr lang="de-DE" baseline="0%"/>
              <a:t> </a:t>
            </a:r>
            <a:r>
              <a:rPr lang="de-DE" baseline="0%" err="1"/>
              <a:t>process</a:t>
            </a:r>
            <a:r>
              <a:rPr lang="de-DE" baseline="0%"/>
              <a:t> </a:t>
            </a:r>
            <a:r>
              <a:rPr lang="de-DE" baseline="0%" err="1"/>
              <a:t>as</a:t>
            </a:r>
            <a:r>
              <a:rPr lang="de-DE" baseline="0%"/>
              <a:t> </a:t>
            </a:r>
            <a:r>
              <a:rPr lang="de-DE" baseline="0%" err="1"/>
              <a:t>they</a:t>
            </a:r>
            <a:r>
              <a:rPr lang="de-DE" baseline="0%"/>
              <a:t> still </a:t>
            </a:r>
            <a:r>
              <a:rPr lang="de-DE" baseline="0%" err="1"/>
              <a:t>try</a:t>
            </a:r>
            <a:r>
              <a:rPr lang="de-DE" baseline="0%"/>
              <a:t> </a:t>
            </a:r>
            <a:r>
              <a:rPr lang="de-DE" baseline="0%" err="1"/>
              <a:t>to</a:t>
            </a:r>
            <a:r>
              <a:rPr lang="de-DE" baseline="0%"/>
              <a:t> </a:t>
            </a:r>
            <a:r>
              <a:rPr lang="de-DE" baseline="0%" err="1"/>
              <a:t>interact</a:t>
            </a:r>
            <a:r>
              <a:rPr lang="de-DE" baseline="0%"/>
              <a:t> </a:t>
            </a:r>
            <a:r>
              <a:rPr lang="de-DE" baseline="0%" err="1"/>
              <a:t>with</a:t>
            </a:r>
            <a:r>
              <a:rPr lang="de-DE" baseline="0%"/>
              <a:t> </a:t>
            </a:r>
            <a:r>
              <a:rPr lang="de-DE" baseline="0%" err="1"/>
              <a:t>it</a:t>
            </a:r>
            <a:r>
              <a:rPr lang="de-DE" baseline="0%"/>
              <a:t> but </a:t>
            </a:r>
            <a:r>
              <a:rPr lang="de-DE" baseline="0%" err="1"/>
              <a:t>fail</a:t>
            </a:r>
            <a:r>
              <a:rPr lang="de-DE" baseline="0%"/>
              <a:t>.</a:t>
            </a:r>
          </a:p>
          <a:p>
            <a:endParaRPr lang="de-DE" baseline="0%"/>
          </a:p>
          <a:p>
            <a:r>
              <a:rPr lang="de-DE" baseline="0%" err="1"/>
              <a:t>With</a:t>
            </a:r>
            <a:r>
              <a:rPr lang="de-DE" baseline="0%"/>
              <a:t> </a:t>
            </a:r>
            <a:r>
              <a:rPr lang="de-DE" baseline="0%" err="1"/>
              <a:t>enhancements</a:t>
            </a:r>
            <a:r>
              <a:rPr lang="de-DE" baseline="0%"/>
              <a:t> also </a:t>
            </a:r>
            <a:r>
              <a:rPr lang="de-DE" baseline="0%" err="1"/>
              <a:t>blockable</a:t>
            </a:r>
            <a:r>
              <a:rPr lang="de-DE" baseline="0%"/>
              <a:t> -&gt; </a:t>
            </a:r>
            <a:r>
              <a:rPr lang="de-DE" baseline="0%" err="1"/>
              <a:t>CreateThread</a:t>
            </a:r>
            <a:r>
              <a:rPr lang="de-DE" baseline="0%"/>
              <a:t> Hook, </a:t>
            </a:r>
            <a:r>
              <a:rPr lang="de-DE" baseline="0%" err="1"/>
              <a:t>Entrypoint</a:t>
            </a:r>
            <a:r>
              <a:rPr lang="de-DE" baseline="0%"/>
              <a:t> </a:t>
            </a:r>
            <a:r>
              <a:rPr lang="de-DE" baseline="0%" err="1"/>
              <a:t>patch</a:t>
            </a:r>
            <a:r>
              <a:rPr lang="de-DE" baseline="0%"/>
              <a:t>, </a:t>
            </a:r>
            <a:r>
              <a:rPr lang="de-DE" baseline="0%" err="1"/>
              <a:t>load</a:t>
            </a:r>
            <a:r>
              <a:rPr lang="de-DE" baseline="0%"/>
              <a:t> an alternative DLL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821033"/>
      </p:ext>
    </p:extLst>
  </p:cSld>
  <p:clrMapOvr>
    <a:masterClrMapping/>
  </p:clrMapOvr>
</p:notes>
</file>

<file path=ppt/notesSlides/notesSlide2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DLLs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injected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Some</a:t>
            </a:r>
            <a:r>
              <a:rPr lang="de-DE" baseline="0%" dirty="0"/>
              <a:t> </a:t>
            </a:r>
            <a:r>
              <a:rPr lang="de-DE" baseline="0%" dirty="0" err="1"/>
              <a:t>vendors</a:t>
            </a:r>
            <a:r>
              <a:rPr lang="de-DE" baseline="0%" dirty="0"/>
              <a:t> </a:t>
            </a:r>
            <a:r>
              <a:rPr lang="de-DE" baseline="0%" dirty="0" err="1"/>
              <a:t>dont</a:t>
            </a:r>
            <a:r>
              <a:rPr lang="de-DE" baseline="0%" dirty="0"/>
              <a:t> </a:t>
            </a:r>
            <a:r>
              <a:rPr lang="de-DE" baseline="0%" dirty="0" err="1"/>
              <a:t>expect</a:t>
            </a:r>
            <a:r>
              <a:rPr lang="de-DE" baseline="0%" dirty="0"/>
              <a:t> </a:t>
            </a:r>
            <a:r>
              <a:rPr lang="de-DE" baseline="0%" dirty="0" err="1"/>
              <a:t>their</a:t>
            </a:r>
            <a:r>
              <a:rPr lang="de-DE" baseline="0%" dirty="0"/>
              <a:t> DLLs not </a:t>
            </a:r>
            <a:r>
              <a:rPr lang="de-DE" baseline="0%" dirty="0" err="1"/>
              <a:t>not</a:t>
            </a:r>
            <a:r>
              <a:rPr lang="de-DE" baseline="0%" dirty="0"/>
              <a:t> </a:t>
            </a:r>
            <a:r>
              <a:rPr lang="de-DE" baseline="0%" dirty="0" err="1"/>
              <a:t>be</a:t>
            </a:r>
            <a:r>
              <a:rPr lang="de-DE" baseline="0%" dirty="0"/>
              <a:t> </a:t>
            </a:r>
            <a:r>
              <a:rPr lang="de-DE" baseline="0%" dirty="0" err="1"/>
              <a:t>loaded</a:t>
            </a:r>
            <a:r>
              <a:rPr lang="de-DE" baseline="0%" dirty="0"/>
              <a:t>. Blocking </a:t>
            </a:r>
            <a:r>
              <a:rPr lang="de-DE" baseline="0%" dirty="0" err="1"/>
              <a:t>the</a:t>
            </a:r>
            <a:r>
              <a:rPr lang="de-DE" baseline="0%" dirty="0"/>
              <a:t> DLL </a:t>
            </a:r>
            <a:r>
              <a:rPr lang="de-DE" baseline="0%" dirty="0" err="1"/>
              <a:t>can</a:t>
            </a:r>
            <a:r>
              <a:rPr lang="de-DE" baseline="0%" dirty="0"/>
              <a:t> in </a:t>
            </a:r>
            <a:r>
              <a:rPr lang="de-DE" baseline="0%" dirty="0" err="1"/>
              <a:t>those</a:t>
            </a:r>
            <a:r>
              <a:rPr lang="de-DE" baseline="0%" dirty="0"/>
              <a:t> </a:t>
            </a:r>
            <a:r>
              <a:rPr lang="de-DE" baseline="0%" dirty="0" err="1"/>
              <a:t>cases</a:t>
            </a:r>
            <a:r>
              <a:rPr lang="de-DE" baseline="0%" dirty="0"/>
              <a:t> </a:t>
            </a:r>
            <a:r>
              <a:rPr lang="de-DE" baseline="0%" dirty="0" err="1"/>
              <a:t>lead</a:t>
            </a:r>
            <a:r>
              <a:rPr lang="de-DE" baseline="0%" dirty="0"/>
              <a:t> </a:t>
            </a:r>
            <a:r>
              <a:rPr lang="de-DE" baseline="0%" dirty="0" err="1"/>
              <a:t>to</a:t>
            </a:r>
            <a:r>
              <a:rPr lang="de-DE" baseline="0%" dirty="0"/>
              <a:t> a </a:t>
            </a:r>
            <a:r>
              <a:rPr lang="de-DE" baseline="0%" dirty="0" err="1"/>
              <a:t>crashing</a:t>
            </a:r>
            <a:r>
              <a:rPr lang="de-DE" baseline="0%" dirty="0"/>
              <a:t> </a:t>
            </a:r>
            <a:r>
              <a:rPr lang="de-DE" baseline="0%" dirty="0" err="1"/>
              <a:t>process</a:t>
            </a:r>
            <a:r>
              <a:rPr lang="de-DE" baseline="0%" dirty="0"/>
              <a:t> </a:t>
            </a:r>
            <a:r>
              <a:rPr lang="de-DE" baseline="0%" dirty="0" err="1"/>
              <a:t>as</a:t>
            </a:r>
            <a:r>
              <a:rPr lang="de-DE" baseline="0%" dirty="0"/>
              <a:t> </a:t>
            </a:r>
            <a:r>
              <a:rPr lang="de-DE" baseline="0%" dirty="0" err="1"/>
              <a:t>they</a:t>
            </a:r>
            <a:r>
              <a:rPr lang="de-DE" baseline="0%" dirty="0"/>
              <a:t> still </a:t>
            </a:r>
            <a:r>
              <a:rPr lang="de-DE" baseline="0%" dirty="0" err="1"/>
              <a:t>try</a:t>
            </a:r>
            <a:r>
              <a:rPr lang="de-DE" baseline="0%" dirty="0"/>
              <a:t> </a:t>
            </a:r>
            <a:r>
              <a:rPr lang="de-DE" baseline="0%" dirty="0" err="1"/>
              <a:t>to</a:t>
            </a:r>
            <a:r>
              <a:rPr lang="de-DE" baseline="0%" dirty="0"/>
              <a:t> </a:t>
            </a:r>
            <a:r>
              <a:rPr lang="de-DE" baseline="0%" dirty="0" err="1"/>
              <a:t>interact</a:t>
            </a:r>
            <a:r>
              <a:rPr lang="de-DE" baseline="0%" dirty="0"/>
              <a:t> </a:t>
            </a:r>
            <a:r>
              <a:rPr lang="de-DE" baseline="0%" dirty="0" err="1"/>
              <a:t>with</a:t>
            </a:r>
            <a:r>
              <a:rPr lang="de-DE" baseline="0%" dirty="0"/>
              <a:t> </a:t>
            </a:r>
            <a:r>
              <a:rPr lang="de-DE" baseline="0%" dirty="0" err="1"/>
              <a:t>it</a:t>
            </a:r>
            <a:r>
              <a:rPr lang="de-DE" baseline="0%" dirty="0"/>
              <a:t> but fail.</a:t>
            </a:r>
          </a:p>
          <a:p>
            <a:endParaRPr lang="de-DE" baseline="0%" dirty="0"/>
          </a:p>
          <a:p>
            <a:r>
              <a:rPr lang="de-DE" baseline="0%" dirty="0" err="1"/>
              <a:t>With</a:t>
            </a:r>
            <a:r>
              <a:rPr lang="de-DE" baseline="0%" dirty="0"/>
              <a:t> </a:t>
            </a:r>
            <a:r>
              <a:rPr lang="de-DE" baseline="0%" dirty="0" err="1"/>
              <a:t>enhancements</a:t>
            </a:r>
            <a:r>
              <a:rPr lang="de-DE" baseline="0%" dirty="0"/>
              <a:t> also </a:t>
            </a:r>
            <a:r>
              <a:rPr lang="de-DE" baseline="0%" dirty="0" err="1"/>
              <a:t>blockable</a:t>
            </a:r>
            <a:r>
              <a:rPr lang="de-DE" baseline="0%" dirty="0"/>
              <a:t> -&gt; </a:t>
            </a:r>
            <a:r>
              <a:rPr lang="de-DE" baseline="0%" dirty="0" err="1"/>
              <a:t>CreateThread</a:t>
            </a:r>
            <a:r>
              <a:rPr lang="de-DE" baseline="0%" dirty="0"/>
              <a:t> Hook, </a:t>
            </a:r>
            <a:r>
              <a:rPr lang="de-DE" baseline="0%" dirty="0" err="1"/>
              <a:t>Entrypoint</a:t>
            </a:r>
            <a:r>
              <a:rPr lang="de-DE" baseline="0%" dirty="0"/>
              <a:t> </a:t>
            </a:r>
            <a:r>
              <a:rPr lang="de-DE" baseline="0%" dirty="0" err="1"/>
              <a:t>patch</a:t>
            </a:r>
            <a:r>
              <a:rPr lang="de-DE" baseline="0%" dirty="0"/>
              <a:t>, </a:t>
            </a:r>
            <a:r>
              <a:rPr lang="de-DE" baseline="0%" dirty="0" err="1"/>
              <a:t>load</a:t>
            </a:r>
            <a:r>
              <a:rPr lang="de-DE" baseline="0%" dirty="0"/>
              <a:t> an alternative DLL</a:t>
            </a:r>
          </a:p>
          <a:p>
            <a:endParaRPr lang="de-DE" baseline="0%" dirty="0"/>
          </a:p>
          <a:p>
            <a:r>
              <a:rPr lang="de-DE" baseline="0%" dirty="0"/>
              <a:t>RX Hook </a:t>
            </a:r>
            <a:r>
              <a:rPr lang="de-DE" baseline="0%" dirty="0" err="1"/>
              <a:t>permissions</a:t>
            </a:r>
            <a:r>
              <a:rPr lang="de-DE" baseline="0%" dirty="0"/>
              <a:t> (</a:t>
            </a:r>
            <a:r>
              <a:rPr lang="de-DE" baseline="0%" dirty="0" err="1"/>
              <a:t>Powershell</a:t>
            </a:r>
            <a:r>
              <a:rPr lang="de-DE" baseline="0%" dirty="0"/>
              <a:t> </a:t>
            </a:r>
            <a:r>
              <a:rPr lang="de-DE" baseline="0%" dirty="0" err="1"/>
              <a:t>has</a:t>
            </a:r>
            <a:r>
              <a:rPr lang="de-DE" baseline="0%" dirty="0"/>
              <a:t> </a:t>
            </a:r>
            <a:r>
              <a:rPr lang="de-DE" baseline="0%" dirty="0" err="1"/>
              <a:t>some</a:t>
            </a:r>
            <a:r>
              <a:rPr lang="de-DE" baseline="0%" dirty="0"/>
              <a:t> </a:t>
            </a:r>
            <a:r>
              <a:rPr lang="de-DE" baseline="0%" dirty="0" err="1"/>
              <a:t>problems</a:t>
            </a:r>
            <a:r>
              <a:rPr lang="de-DE" baseline="0%" dirty="0"/>
              <a:t> </a:t>
            </a:r>
            <a:r>
              <a:rPr lang="de-DE" baseline="0%" dirty="0" err="1"/>
              <a:t>with</a:t>
            </a:r>
            <a:r>
              <a:rPr lang="de-DE" baseline="0%" dirty="0"/>
              <a:t> RX and </a:t>
            </a:r>
            <a:r>
              <a:rPr lang="de-DE" baseline="0%" dirty="0" err="1"/>
              <a:t>crashes</a:t>
            </a:r>
            <a:r>
              <a:rPr lang="de-DE" baseline="0%" dirty="0"/>
              <a:t> </a:t>
            </a:r>
            <a:r>
              <a:rPr lang="de-DE" baseline="0%" dirty="0" err="1"/>
              <a:t>from</a:t>
            </a:r>
            <a:r>
              <a:rPr lang="de-DE" baseline="0%" dirty="0"/>
              <a:t> time </a:t>
            </a:r>
            <a:r>
              <a:rPr lang="de-DE" baseline="0%" dirty="0" err="1"/>
              <a:t>to</a:t>
            </a:r>
            <a:r>
              <a:rPr lang="de-DE" baseline="0%" dirty="0"/>
              <a:t> time)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992807"/>
      </p:ext>
    </p:extLst>
  </p:cSld>
  <p:clrMapOvr>
    <a:masterClrMapping/>
  </p:clrMapOvr>
</p:notes>
</file>

<file path=ppt/notesSlides/notesSlide2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Some</a:t>
            </a:r>
            <a:r>
              <a:rPr lang="de-DE"/>
              <a:t> DLLs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injected</a:t>
            </a:r>
            <a:endParaRPr lang="de-DE"/>
          </a:p>
          <a:p>
            <a:endParaRPr lang="de-DE"/>
          </a:p>
          <a:p>
            <a:r>
              <a:rPr lang="de-DE" err="1"/>
              <a:t>Some</a:t>
            </a:r>
            <a:r>
              <a:rPr lang="de-DE" baseline="0%"/>
              <a:t> </a:t>
            </a:r>
            <a:r>
              <a:rPr lang="de-DE" baseline="0%" err="1"/>
              <a:t>vendors</a:t>
            </a:r>
            <a:r>
              <a:rPr lang="de-DE" baseline="0%"/>
              <a:t> </a:t>
            </a:r>
            <a:r>
              <a:rPr lang="de-DE" baseline="0%" err="1"/>
              <a:t>dont</a:t>
            </a:r>
            <a:r>
              <a:rPr lang="de-DE" baseline="0%"/>
              <a:t> </a:t>
            </a:r>
            <a:r>
              <a:rPr lang="de-DE" baseline="0%" err="1"/>
              <a:t>expect</a:t>
            </a:r>
            <a:r>
              <a:rPr lang="de-DE" baseline="0%"/>
              <a:t> </a:t>
            </a:r>
            <a:r>
              <a:rPr lang="de-DE" baseline="0%" err="1"/>
              <a:t>their</a:t>
            </a:r>
            <a:r>
              <a:rPr lang="de-DE" baseline="0%"/>
              <a:t> DLLs not </a:t>
            </a:r>
            <a:r>
              <a:rPr lang="de-DE" baseline="0%" err="1"/>
              <a:t>not</a:t>
            </a:r>
            <a:r>
              <a:rPr lang="de-DE" baseline="0%"/>
              <a:t> </a:t>
            </a:r>
            <a:r>
              <a:rPr lang="de-DE" baseline="0%" err="1"/>
              <a:t>be</a:t>
            </a:r>
            <a:r>
              <a:rPr lang="de-DE" baseline="0%"/>
              <a:t> </a:t>
            </a:r>
            <a:r>
              <a:rPr lang="de-DE" baseline="0%" err="1"/>
              <a:t>loaded</a:t>
            </a:r>
            <a:r>
              <a:rPr lang="de-DE" baseline="0%"/>
              <a:t>. </a:t>
            </a:r>
            <a:r>
              <a:rPr lang="de-DE" baseline="0%" err="1"/>
              <a:t>Blocking</a:t>
            </a:r>
            <a:r>
              <a:rPr lang="de-DE" baseline="0%"/>
              <a:t> </a:t>
            </a:r>
            <a:r>
              <a:rPr lang="de-DE" baseline="0%" err="1"/>
              <a:t>the</a:t>
            </a:r>
            <a:r>
              <a:rPr lang="de-DE" baseline="0%"/>
              <a:t> DLL </a:t>
            </a:r>
            <a:r>
              <a:rPr lang="de-DE" baseline="0%" err="1"/>
              <a:t>can</a:t>
            </a:r>
            <a:r>
              <a:rPr lang="de-DE" baseline="0%"/>
              <a:t> in </a:t>
            </a:r>
            <a:r>
              <a:rPr lang="de-DE" baseline="0%" err="1"/>
              <a:t>those</a:t>
            </a:r>
            <a:r>
              <a:rPr lang="de-DE" baseline="0%"/>
              <a:t> </a:t>
            </a:r>
            <a:r>
              <a:rPr lang="de-DE" baseline="0%" err="1"/>
              <a:t>cases</a:t>
            </a:r>
            <a:r>
              <a:rPr lang="de-DE" baseline="0%"/>
              <a:t> </a:t>
            </a:r>
            <a:r>
              <a:rPr lang="de-DE" baseline="0%" err="1"/>
              <a:t>lead</a:t>
            </a:r>
            <a:r>
              <a:rPr lang="de-DE" baseline="0%"/>
              <a:t> </a:t>
            </a:r>
            <a:r>
              <a:rPr lang="de-DE" baseline="0%" err="1"/>
              <a:t>to</a:t>
            </a:r>
            <a:r>
              <a:rPr lang="de-DE" baseline="0%"/>
              <a:t> a </a:t>
            </a:r>
            <a:r>
              <a:rPr lang="de-DE" baseline="0%" err="1"/>
              <a:t>crashing</a:t>
            </a:r>
            <a:r>
              <a:rPr lang="de-DE" baseline="0%"/>
              <a:t> </a:t>
            </a:r>
            <a:r>
              <a:rPr lang="de-DE" baseline="0%" err="1"/>
              <a:t>process</a:t>
            </a:r>
            <a:r>
              <a:rPr lang="de-DE" baseline="0%"/>
              <a:t> </a:t>
            </a:r>
            <a:r>
              <a:rPr lang="de-DE" baseline="0%" err="1"/>
              <a:t>as</a:t>
            </a:r>
            <a:r>
              <a:rPr lang="de-DE" baseline="0%"/>
              <a:t> </a:t>
            </a:r>
            <a:r>
              <a:rPr lang="de-DE" baseline="0%" err="1"/>
              <a:t>they</a:t>
            </a:r>
            <a:r>
              <a:rPr lang="de-DE" baseline="0%"/>
              <a:t> still </a:t>
            </a:r>
            <a:r>
              <a:rPr lang="de-DE" baseline="0%" err="1"/>
              <a:t>try</a:t>
            </a:r>
            <a:r>
              <a:rPr lang="de-DE" baseline="0%"/>
              <a:t> </a:t>
            </a:r>
            <a:r>
              <a:rPr lang="de-DE" baseline="0%" err="1"/>
              <a:t>to</a:t>
            </a:r>
            <a:r>
              <a:rPr lang="de-DE" baseline="0%"/>
              <a:t> </a:t>
            </a:r>
            <a:r>
              <a:rPr lang="de-DE" baseline="0%" err="1"/>
              <a:t>interact</a:t>
            </a:r>
            <a:r>
              <a:rPr lang="de-DE" baseline="0%"/>
              <a:t> </a:t>
            </a:r>
            <a:r>
              <a:rPr lang="de-DE" baseline="0%" err="1"/>
              <a:t>with</a:t>
            </a:r>
            <a:r>
              <a:rPr lang="de-DE" baseline="0%"/>
              <a:t> </a:t>
            </a:r>
            <a:r>
              <a:rPr lang="de-DE" baseline="0%" err="1"/>
              <a:t>it</a:t>
            </a:r>
            <a:r>
              <a:rPr lang="de-DE" baseline="0%"/>
              <a:t> but </a:t>
            </a:r>
            <a:r>
              <a:rPr lang="de-DE" baseline="0%" err="1"/>
              <a:t>fail</a:t>
            </a:r>
            <a:r>
              <a:rPr lang="de-DE" baseline="0%"/>
              <a:t>.</a:t>
            </a:r>
          </a:p>
          <a:p>
            <a:endParaRPr lang="de-DE" baseline="0%"/>
          </a:p>
          <a:p>
            <a:r>
              <a:rPr lang="de-DE" baseline="0%" err="1"/>
              <a:t>With</a:t>
            </a:r>
            <a:r>
              <a:rPr lang="de-DE" baseline="0%"/>
              <a:t> </a:t>
            </a:r>
            <a:r>
              <a:rPr lang="de-DE" baseline="0%" err="1"/>
              <a:t>enhancements</a:t>
            </a:r>
            <a:r>
              <a:rPr lang="de-DE" baseline="0%"/>
              <a:t> also </a:t>
            </a:r>
            <a:r>
              <a:rPr lang="de-DE" baseline="0%" err="1"/>
              <a:t>blockable</a:t>
            </a:r>
            <a:r>
              <a:rPr lang="de-DE" baseline="0%"/>
              <a:t> -&gt; </a:t>
            </a:r>
            <a:r>
              <a:rPr lang="de-DE" baseline="0%" err="1"/>
              <a:t>CreateThread</a:t>
            </a:r>
            <a:r>
              <a:rPr lang="de-DE" baseline="0%"/>
              <a:t> Hook, </a:t>
            </a:r>
            <a:r>
              <a:rPr lang="de-DE" baseline="0%" err="1"/>
              <a:t>Entrypoint</a:t>
            </a:r>
            <a:r>
              <a:rPr lang="de-DE" baseline="0%"/>
              <a:t> </a:t>
            </a:r>
            <a:r>
              <a:rPr lang="de-DE" baseline="0%" err="1"/>
              <a:t>patch</a:t>
            </a:r>
            <a:r>
              <a:rPr lang="de-DE" baseline="0%"/>
              <a:t>, </a:t>
            </a:r>
            <a:r>
              <a:rPr lang="de-DE" baseline="0%" err="1"/>
              <a:t>load</a:t>
            </a:r>
            <a:r>
              <a:rPr lang="de-DE" baseline="0%"/>
              <a:t> an alternative DLL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790414"/>
      </p:ext>
    </p:extLst>
  </p:cSld>
  <p:clrMapOvr>
    <a:masterClrMapping/>
  </p:clrMapOvr>
</p:notes>
</file>

<file path=ppt/notesSlides/notesSlide2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Some</a:t>
            </a:r>
            <a:r>
              <a:rPr lang="de-DE"/>
              <a:t> DLLs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injected</a:t>
            </a:r>
            <a:endParaRPr lang="de-DE"/>
          </a:p>
          <a:p>
            <a:endParaRPr lang="de-DE"/>
          </a:p>
          <a:p>
            <a:r>
              <a:rPr lang="de-DE" err="1"/>
              <a:t>Some</a:t>
            </a:r>
            <a:r>
              <a:rPr lang="de-DE" baseline="0%"/>
              <a:t> </a:t>
            </a:r>
            <a:r>
              <a:rPr lang="de-DE" baseline="0%" err="1"/>
              <a:t>vendors</a:t>
            </a:r>
            <a:r>
              <a:rPr lang="de-DE" baseline="0%"/>
              <a:t> </a:t>
            </a:r>
            <a:r>
              <a:rPr lang="de-DE" baseline="0%" err="1"/>
              <a:t>dont</a:t>
            </a:r>
            <a:r>
              <a:rPr lang="de-DE" baseline="0%"/>
              <a:t> </a:t>
            </a:r>
            <a:r>
              <a:rPr lang="de-DE" baseline="0%" err="1"/>
              <a:t>expect</a:t>
            </a:r>
            <a:r>
              <a:rPr lang="de-DE" baseline="0%"/>
              <a:t> </a:t>
            </a:r>
            <a:r>
              <a:rPr lang="de-DE" baseline="0%" err="1"/>
              <a:t>their</a:t>
            </a:r>
            <a:r>
              <a:rPr lang="de-DE" baseline="0%"/>
              <a:t> DLLs not </a:t>
            </a:r>
            <a:r>
              <a:rPr lang="de-DE" baseline="0%" err="1"/>
              <a:t>not</a:t>
            </a:r>
            <a:r>
              <a:rPr lang="de-DE" baseline="0%"/>
              <a:t> </a:t>
            </a:r>
            <a:r>
              <a:rPr lang="de-DE" baseline="0%" err="1"/>
              <a:t>be</a:t>
            </a:r>
            <a:r>
              <a:rPr lang="de-DE" baseline="0%"/>
              <a:t> </a:t>
            </a:r>
            <a:r>
              <a:rPr lang="de-DE" baseline="0%" err="1"/>
              <a:t>loaded</a:t>
            </a:r>
            <a:r>
              <a:rPr lang="de-DE" baseline="0%"/>
              <a:t>. </a:t>
            </a:r>
            <a:r>
              <a:rPr lang="de-DE" baseline="0%" err="1"/>
              <a:t>Blocking</a:t>
            </a:r>
            <a:r>
              <a:rPr lang="de-DE" baseline="0%"/>
              <a:t> </a:t>
            </a:r>
            <a:r>
              <a:rPr lang="de-DE" baseline="0%" err="1"/>
              <a:t>the</a:t>
            </a:r>
            <a:r>
              <a:rPr lang="de-DE" baseline="0%"/>
              <a:t> DLL </a:t>
            </a:r>
            <a:r>
              <a:rPr lang="de-DE" baseline="0%" err="1"/>
              <a:t>can</a:t>
            </a:r>
            <a:r>
              <a:rPr lang="de-DE" baseline="0%"/>
              <a:t> in </a:t>
            </a:r>
            <a:r>
              <a:rPr lang="de-DE" baseline="0%" err="1"/>
              <a:t>those</a:t>
            </a:r>
            <a:r>
              <a:rPr lang="de-DE" baseline="0%"/>
              <a:t> </a:t>
            </a:r>
            <a:r>
              <a:rPr lang="de-DE" baseline="0%" err="1"/>
              <a:t>cases</a:t>
            </a:r>
            <a:r>
              <a:rPr lang="de-DE" baseline="0%"/>
              <a:t> </a:t>
            </a:r>
            <a:r>
              <a:rPr lang="de-DE" baseline="0%" err="1"/>
              <a:t>lead</a:t>
            </a:r>
            <a:r>
              <a:rPr lang="de-DE" baseline="0%"/>
              <a:t> </a:t>
            </a:r>
            <a:r>
              <a:rPr lang="de-DE" baseline="0%" err="1"/>
              <a:t>to</a:t>
            </a:r>
            <a:r>
              <a:rPr lang="de-DE" baseline="0%"/>
              <a:t> a </a:t>
            </a:r>
            <a:r>
              <a:rPr lang="de-DE" baseline="0%" err="1"/>
              <a:t>crashing</a:t>
            </a:r>
            <a:r>
              <a:rPr lang="de-DE" baseline="0%"/>
              <a:t> </a:t>
            </a:r>
            <a:r>
              <a:rPr lang="de-DE" baseline="0%" err="1"/>
              <a:t>process</a:t>
            </a:r>
            <a:r>
              <a:rPr lang="de-DE" baseline="0%"/>
              <a:t> </a:t>
            </a:r>
            <a:r>
              <a:rPr lang="de-DE" baseline="0%" err="1"/>
              <a:t>as</a:t>
            </a:r>
            <a:r>
              <a:rPr lang="de-DE" baseline="0%"/>
              <a:t> </a:t>
            </a:r>
            <a:r>
              <a:rPr lang="de-DE" baseline="0%" err="1"/>
              <a:t>they</a:t>
            </a:r>
            <a:r>
              <a:rPr lang="de-DE" baseline="0%"/>
              <a:t> still </a:t>
            </a:r>
            <a:r>
              <a:rPr lang="de-DE" baseline="0%" err="1"/>
              <a:t>try</a:t>
            </a:r>
            <a:r>
              <a:rPr lang="de-DE" baseline="0%"/>
              <a:t> </a:t>
            </a:r>
            <a:r>
              <a:rPr lang="de-DE" baseline="0%" err="1"/>
              <a:t>to</a:t>
            </a:r>
            <a:r>
              <a:rPr lang="de-DE" baseline="0%"/>
              <a:t> </a:t>
            </a:r>
            <a:r>
              <a:rPr lang="de-DE" baseline="0%" err="1"/>
              <a:t>interact</a:t>
            </a:r>
            <a:r>
              <a:rPr lang="de-DE" baseline="0%"/>
              <a:t> </a:t>
            </a:r>
            <a:r>
              <a:rPr lang="de-DE" baseline="0%" err="1"/>
              <a:t>with</a:t>
            </a:r>
            <a:r>
              <a:rPr lang="de-DE" baseline="0%"/>
              <a:t> </a:t>
            </a:r>
            <a:r>
              <a:rPr lang="de-DE" baseline="0%" err="1"/>
              <a:t>it</a:t>
            </a:r>
            <a:r>
              <a:rPr lang="de-DE" baseline="0%"/>
              <a:t> but </a:t>
            </a:r>
            <a:r>
              <a:rPr lang="de-DE" baseline="0%" err="1"/>
              <a:t>fail</a:t>
            </a:r>
            <a:r>
              <a:rPr lang="de-DE" baseline="0%"/>
              <a:t>.</a:t>
            </a:r>
          </a:p>
          <a:p>
            <a:endParaRPr lang="de-DE" baseline="0%"/>
          </a:p>
          <a:p>
            <a:r>
              <a:rPr lang="de-DE" baseline="0%" err="1"/>
              <a:t>With</a:t>
            </a:r>
            <a:r>
              <a:rPr lang="de-DE" baseline="0%"/>
              <a:t> </a:t>
            </a:r>
            <a:r>
              <a:rPr lang="de-DE" baseline="0%" err="1"/>
              <a:t>enhancements</a:t>
            </a:r>
            <a:r>
              <a:rPr lang="de-DE" baseline="0%"/>
              <a:t> also </a:t>
            </a:r>
            <a:r>
              <a:rPr lang="de-DE" baseline="0%" err="1"/>
              <a:t>blockable</a:t>
            </a:r>
            <a:r>
              <a:rPr lang="de-DE" baseline="0%"/>
              <a:t> -&gt; </a:t>
            </a:r>
            <a:r>
              <a:rPr lang="de-DE" baseline="0%" err="1"/>
              <a:t>CreateThread</a:t>
            </a:r>
            <a:r>
              <a:rPr lang="de-DE" baseline="0%"/>
              <a:t> Hook, </a:t>
            </a:r>
            <a:r>
              <a:rPr lang="de-DE" baseline="0%" err="1"/>
              <a:t>Entrypoint</a:t>
            </a:r>
            <a:r>
              <a:rPr lang="de-DE" baseline="0%"/>
              <a:t> </a:t>
            </a:r>
            <a:r>
              <a:rPr lang="de-DE" baseline="0%" err="1"/>
              <a:t>patch</a:t>
            </a:r>
            <a:r>
              <a:rPr lang="de-DE" baseline="0%"/>
              <a:t>, </a:t>
            </a:r>
            <a:r>
              <a:rPr lang="de-DE" baseline="0%" err="1"/>
              <a:t>load</a:t>
            </a:r>
            <a:r>
              <a:rPr lang="de-DE" baseline="0%"/>
              <a:t> an alternative DLL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445170"/>
      </p:ext>
    </p:extLst>
  </p:cSld>
  <p:clrMapOvr>
    <a:masterClrMapping/>
  </p:clrMapOvr>
</p:notes>
</file>

<file path=ppt/notesSlides/notesSlide2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Some</a:t>
            </a:r>
            <a:r>
              <a:rPr lang="de-DE"/>
              <a:t> DLLs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injected</a:t>
            </a:r>
            <a:endParaRPr lang="de-DE"/>
          </a:p>
          <a:p>
            <a:endParaRPr lang="de-DE"/>
          </a:p>
          <a:p>
            <a:r>
              <a:rPr lang="de-DE" err="1"/>
              <a:t>Some</a:t>
            </a:r>
            <a:r>
              <a:rPr lang="de-DE" baseline="0%"/>
              <a:t> </a:t>
            </a:r>
            <a:r>
              <a:rPr lang="de-DE" baseline="0%" err="1"/>
              <a:t>vendors</a:t>
            </a:r>
            <a:r>
              <a:rPr lang="de-DE" baseline="0%"/>
              <a:t> </a:t>
            </a:r>
            <a:r>
              <a:rPr lang="de-DE" baseline="0%" err="1"/>
              <a:t>dont</a:t>
            </a:r>
            <a:r>
              <a:rPr lang="de-DE" baseline="0%"/>
              <a:t> </a:t>
            </a:r>
            <a:r>
              <a:rPr lang="de-DE" baseline="0%" err="1"/>
              <a:t>expect</a:t>
            </a:r>
            <a:r>
              <a:rPr lang="de-DE" baseline="0%"/>
              <a:t> </a:t>
            </a:r>
            <a:r>
              <a:rPr lang="de-DE" baseline="0%" err="1"/>
              <a:t>their</a:t>
            </a:r>
            <a:r>
              <a:rPr lang="de-DE" baseline="0%"/>
              <a:t> DLLs not </a:t>
            </a:r>
            <a:r>
              <a:rPr lang="de-DE" baseline="0%" err="1"/>
              <a:t>not</a:t>
            </a:r>
            <a:r>
              <a:rPr lang="de-DE" baseline="0%"/>
              <a:t> </a:t>
            </a:r>
            <a:r>
              <a:rPr lang="de-DE" baseline="0%" err="1"/>
              <a:t>be</a:t>
            </a:r>
            <a:r>
              <a:rPr lang="de-DE" baseline="0%"/>
              <a:t> </a:t>
            </a:r>
            <a:r>
              <a:rPr lang="de-DE" baseline="0%" err="1"/>
              <a:t>loaded</a:t>
            </a:r>
            <a:r>
              <a:rPr lang="de-DE" baseline="0%"/>
              <a:t>. </a:t>
            </a:r>
            <a:r>
              <a:rPr lang="de-DE" baseline="0%" err="1"/>
              <a:t>Blocking</a:t>
            </a:r>
            <a:r>
              <a:rPr lang="de-DE" baseline="0%"/>
              <a:t> </a:t>
            </a:r>
            <a:r>
              <a:rPr lang="de-DE" baseline="0%" err="1"/>
              <a:t>the</a:t>
            </a:r>
            <a:r>
              <a:rPr lang="de-DE" baseline="0%"/>
              <a:t> DLL </a:t>
            </a:r>
            <a:r>
              <a:rPr lang="de-DE" baseline="0%" err="1"/>
              <a:t>can</a:t>
            </a:r>
            <a:r>
              <a:rPr lang="de-DE" baseline="0%"/>
              <a:t> in </a:t>
            </a:r>
            <a:r>
              <a:rPr lang="de-DE" baseline="0%" err="1"/>
              <a:t>those</a:t>
            </a:r>
            <a:r>
              <a:rPr lang="de-DE" baseline="0%"/>
              <a:t> </a:t>
            </a:r>
            <a:r>
              <a:rPr lang="de-DE" baseline="0%" err="1"/>
              <a:t>cases</a:t>
            </a:r>
            <a:r>
              <a:rPr lang="de-DE" baseline="0%"/>
              <a:t> </a:t>
            </a:r>
            <a:r>
              <a:rPr lang="de-DE" baseline="0%" err="1"/>
              <a:t>lead</a:t>
            </a:r>
            <a:r>
              <a:rPr lang="de-DE" baseline="0%"/>
              <a:t> </a:t>
            </a:r>
            <a:r>
              <a:rPr lang="de-DE" baseline="0%" err="1"/>
              <a:t>to</a:t>
            </a:r>
            <a:r>
              <a:rPr lang="de-DE" baseline="0%"/>
              <a:t> a </a:t>
            </a:r>
            <a:r>
              <a:rPr lang="de-DE" baseline="0%" err="1"/>
              <a:t>crashing</a:t>
            </a:r>
            <a:r>
              <a:rPr lang="de-DE" baseline="0%"/>
              <a:t> </a:t>
            </a:r>
            <a:r>
              <a:rPr lang="de-DE" baseline="0%" err="1"/>
              <a:t>process</a:t>
            </a:r>
            <a:r>
              <a:rPr lang="de-DE" baseline="0%"/>
              <a:t> </a:t>
            </a:r>
            <a:r>
              <a:rPr lang="de-DE" baseline="0%" err="1"/>
              <a:t>as</a:t>
            </a:r>
            <a:r>
              <a:rPr lang="de-DE" baseline="0%"/>
              <a:t> </a:t>
            </a:r>
            <a:r>
              <a:rPr lang="de-DE" baseline="0%" err="1"/>
              <a:t>they</a:t>
            </a:r>
            <a:r>
              <a:rPr lang="de-DE" baseline="0%"/>
              <a:t> still </a:t>
            </a:r>
            <a:r>
              <a:rPr lang="de-DE" baseline="0%" err="1"/>
              <a:t>try</a:t>
            </a:r>
            <a:r>
              <a:rPr lang="de-DE" baseline="0%"/>
              <a:t> </a:t>
            </a:r>
            <a:r>
              <a:rPr lang="de-DE" baseline="0%" err="1"/>
              <a:t>to</a:t>
            </a:r>
            <a:r>
              <a:rPr lang="de-DE" baseline="0%"/>
              <a:t> </a:t>
            </a:r>
            <a:r>
              <a:rPr lang="de-DE" baseline="0%" err="1"/>
              <a:t>interact</a:t>
            </a:r>
            <a:r>
              <a:rPr lang="de-DE" baseline="0%"/>
              <a:t> </a:t>
            </a:r>
            <a:r>
              <a:rPr lang="de-DE" baseline="0%" err="1"/>
              <a:t>with</a:t>
            </a:r>
            <a:r>
              <a:rPr lang="de-DE" baseline="0%"/>
              <a:t> </a:t>
            </a:r>
            <a:r>
              <a:rPr lang="de-DE" baseline="0%" err="1"/>
              <a:t>it</a:t>
            </a:r>
            <a:r>
              <a:rPr lang="de-DE" baseline="0%"/>
              <a:t> but </a:t>
            </a:r>
            <a:r>
              <a:rPr lang="de-DE" baseline="0%" err="1"/>
              <a:t>fail</a:t>
            </a:r>
            <a:r>
              <a:rPr lang="de-DE" baseline="0%"/>
              <a:t>.</a:t>
            </a:r>
          </a:p>
          <a:p>
            <a:endParaRPr lang="de-DE" baseline="0%"/>
          </a:p>
          <a:p>
            <a:r>
              <a:rPr lang="de-DE" baseline="0%" err="1"/>
              <a:t>With</a:t>
            </a:r>
            <a:r>
              <a:rPr lang="de-DE" baseline="0%"/>
              <a:t> </a:t>
            </a:r>
            <a:r>
              <a:rPr lang="de-DE" baseline="0%" err="1"/>
              <a:t>enhancements</a:t>
            </a:r>
            <a:r>
              <a:rPr lang="de-DE" baseline="0%"/>
              <a:t> also </a:t>
            </a:r>
            <a:r>
              <a:rPr lang="de-DE" baseline="0%" err="1"/>
              <a:t>blockable</a:t>
            </a:r>
            <a:r>
              <a:rPr lang="de-DE" baseline="0%"/>
              <a:t> -&gt; </a:t>
            </a:r>
            <a:r>
              <a:rPr lang="de-DE" baseline="0%" err="1"/>
              <a:t>CreateThread</a:t>
            </a:r>
            <a:r>
              <a:rPr lang="de-DE" baseline="0%"/>
              <a:t> Hook, </a:t>
            </a:r>
            <a:r>
              <a:rPr lang="de-DE" baseline="0%" err="1"/>
              <a:t>Entrypoint</a:t>
            </a:r>
            <a:r>
              <a:rPr lang="de-DE" baseline="0%"/>
              <a:t> </a:t>
            </a:r>
            <a:r>
              <a:rPr lang="de-DE" baseline="0%" err="1"/>
              <a:t>patch</a:t>
            </a:r>
            <a:r>
              <a:rPr lang="de-DE" baseline="0%"/>
              <a:t>, </a:t>
            </a:r>
            <a:r>
              <a:rPr lang="de-DE" baseline="0%" err="1"/>
              <a:t>load</a:t>
            </a:r>
            <a:r>
              <a:rPr lang="de-DE" baseline="0%"/>
              <a:t> an alternative DLL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9823549"/>
      </p:ext>
    </p:extLst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550333"/>
      </p:ext>
    </p:extLst>
  </p:cSld>
  <p:clrMapOvr>
    <a:masterClrMapping/>
  </p:clrMapOvr>
</p:notes>
</file>

<file path=ppt/notesSlides/notesSlide3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Some</a:t>
            </a:r>
            <a:r>
              <a:rPr lang="de-DE"/>
              <a:t> DLLs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injected</a:t>
            </a:r>
            <a:endParaRPr lang="de-DE"/>
          </a:p>
          <a:p>
            <a:endParaRPr lang="de-DE"/>
          </a:p>
          <a:p>
            <a:r>
              <a:rPr lang="de-DE" err="1"/>
              <a:t>Some</a:t>
            </a:r>
            <a:r>
              <a:rPr lang="de-DE" baseline="0%"/>
              <a:t> </a:t>
            </a:r>
            <a:r>
              <a:rPr lang="de-DE" baseline="0%" err="1"/>
              <a:t>vendors</a:t>
            </a:r>
            <a:r>
              <a:rPr lang="de-DE" baseline="0%"/>
              <a:t> </a:t>
            </a:r>
            <a:r>
              <a:rPr lang="de-DE" baseline="0%" err="1"/>
              <a:t>dont</a:t>
            </a:r>
            <a:r>
              <a:rPr lang="de-DE" baseline="0%"/>
              <a:t> </a:t>
            </a:r>
            <a:r>
              <a:rPr lang="de-DE" baseline="0%" err="1"/>
              <a:t>expect</a:t>
            </a:r>
            <a:r>
              <a:rPr lang="de-DE" baseline="0%"/>
              <a:t> </a:t>
            </a:r>
            <a:r>
              <a:rPr lang="de-DE" baseline="0%" err="1"/>
              <a:t>their</a:t>
            </a:r>
            <a:r>
              <a:rPr lang="de-DE" baseline="0%"/>
              <a:t> DLLs not </a:t>
            </a:r>
            <a:r>
              <a:rPr lang="de-DE" baseline="0%" err="1"/>
              <a:t>not</a:t>
            </a:r>
            <a:r>
              <a:rPr lang="de-DE" baseline="0%"/>
              <a:t> </a:t>
            </a:r>
            <a:r>
              <a:rPr lang="de-DE" baseline="0%" err="1"/>
              <a:t>be</a:t>
            </a:r>
            <a:r>
              <a:rPr lang="de-DE" baseline="0%"/>
              <a:t> </a:t>
            </a:r>
            <a:r>
              <a:rPr lang="de-DE" baseline="0%" err="1"/>
              <a:t>loaded</a:t>
            </a:r>
            <a:r>
              <a:rPr lang="de-DE" baseline="0%"/>
              <a:t>. </a:t>
            </a:r>
            <a:r>
              <a:rPr lang="de-DE" baseline="0%" err="1"/>
              <a:t>Blocking</a:t>
            </a:r>
            <a:r>
              <a:rPr lang="de-DE" baseline="0%"/>
              <a:t> </a:t>
            </a:r>
            <a:r>
              <a:rPr lang="de-DE" baseline="0%" err="1"/>
              <a:t>the</a:t>
            </a:r>
            <a:r>
              <a:rPr lang="de-DE" baseline="0%"/>
              <a:t> DLL </a:t>
            </a:r>
            <a:r>
              <a:rPr lang="de-DE" baseline="0%" err="1"/>
              <a:t>can</a:t>
            </a:r>
            <a:r>
              <a:rPr lang="de-DE" baseline="0%"/>
              <a:t> in </a:t>
            </a:r>
            <a:r>
              <a:rPr lang="de-DE" baseline="0%" err="1"/>
              <a:t>those</a:t>
            </a:r>
            <a:r>
              <a:rPr lang="de-DE" baseline="0%"/>
              <a:t> </a:t>
            </a:r>
            <a:r>
              <a:rPr lang="de-DE" baseline="0%" err="1"/>
              <a:t>cases</a:t>
            </a:r>
            <a:r>
              <a:rPr lang="de-DE" baseline="0%"/>
              <a:t> </a:t>
            </a:r>
            <a:r>
              <a:rPr lang="de-DE" baseline="0%" err="1"/>
              <a:t>lead</a:t>
            </a:r>
            <a:r>
              <a:rPr lang="de-DE" baseline="0%"/>
              <a:t> </a:t>
            </a:r>
            <a:r>
              <a:rPr lang="de-DE" baseline="0%" err="1"/>
              <a:t>to</a:t>
            </a:r>
            <a:r>
              <a:rPr lang="de-DE" baseline="0%"/>
              <a:t> a </a:t>
            </a:r>
            <a:r>
              <a:rPr lang="de-DE" baseline="0%" err="1"/>
              <a:t>crashing</a:t>
            </a:r>
            <a:r>
              <a:rPr lang="de-DE" baseline="0%"/>
              <a:t> </a:t>
            </a:r>
            <a:r>
              <a:rPr lang="de-DE" baseline="0%" err="1"/>
              <a:t>process</a:t>
            </a:r>
            <a:r>
              <a:rPr lang="de-DE" baseline="0%"/>
              <a:t> </a:t>
            </a:r>
            <a:r>
              <a:rPr lang="de-DE" baseline="0%" err="1"/>
              <a:t>as</a:t>
            </a:r>
            <a:r>
              <a:rPr lang="de-DE" baseline="0%"/>
              <a:t> </a:t>
            </a:r>
            <a:r>
              <a:rPr lang="de-DE" baseline="0%" err="1"/>
              <a:t>they</a:t>
            </a:r>
            <a:r>
              <a:rPr lang="de-DE" baseline="0%"/>
              <a:t> still </a:t>
            </a:r>
            <a:r>
              <a:rPr lang="de-DE" baseline="0%" err="1"/>
              <a:t>try</a:t>
            </a:r>
            <a:r>
              <a:rPr lang="de-DE" baseline="0%"/>
              <a:t> </a:t>
            </a:r>
            <a:r>
              <a:rPr lang="de-DE" baseline="0%" err="1"/>
              <a:t>to</a:t>
            </a:r>
            <a:r>
              <a:rPr lang="de-DE" baseline="0%"/>
              <a:t> </a:t>
            </a:r>
            <a:r>
              <a:rPr lang="de-DE" baseline="0%" err="1"/>
              <a:t>interact</a:t>
            </a:r>
            <a:r>
              <a:rPr lang="de-DE" baseline="0%"/>
              <a:t> </a:t>
            </a:r>
            <a:r>
              <a:rPr lang="de-DE" baseline="0%" err="1"/>
              <a:t>with</a:t>
            </a:r>
            <a:r>
              <a:rPr lang="de-DE" baseline="0%"/>
              <a:t> </a:t>
            </a:r>
            <a:r>
              <a:rPr lang="de-DE" baseline="0%" err="1"/>
              <a:t>it</a:t>
            </a:r>
            <a:r>
              <a:rPr lang="de-DE" baseline="0%"/>
              <a:t> but </a:t>
            </a:r>
            <a:r>
              <a:rPr lang="de-DE" baseline="0%" err="1"/>
              <a:t>fail</a:t>
            </a:r>
            <a:r>
              <a:rPr lang="de-DE" baseline="0%"/>
              <a:t>.</a:t>
            </a:r>
          </a:p>
          <a:p>
            <a:endParaRPr lang="de-DE" baseline="0%"/>
          </a:p>
          <a:p>
            <a:r>
              <a:rPr lang="de-DE" baseline="0%" err="1"/>
              <a:t>With</a:t>
            </a:r>
            <a:r>
              <a:rPr lang="de-DE" baseline="0%"/>
              <a:t> </a:t>
            </a:r>
            <a:r>
              <a:rPr lang="de-DE" baseline="0%" err="1"/>
              <a:t>enhancements</a:t>
            </a:r>
            <a:r>
              <a:rPr lang="de-DE" baseline="0%"/>
              <a:t> also </a:t>
            </a:r>
            <a:r>
              <a:rPr lang="de-DE" baseline="0%" err="1"/>
              <a:t>blockable</a:t>
            </a:r>
            <a:r>
              <a:rPr lang="de-DE" baseline="0%"/>
              <a:t> -&gt; </a:t>
            </a:r>
            <a:r>
              <a:rPr lang="de-DE" baseline="0%" err="1"/>
              <a:t>CreateThread</a:t>
            </a:r>
            <a:r>
              <a:rPr lang="de-DE" baseline="0%"/>
              <a:t> Hook, </a:t>
            </a:r>
            <a:r>
              <a:rPr lang="de-DE" baseline="0%" err="1"/>
              <a:t>Entrypoint</a:t>
            </a:r>
            <a:r>
              <a:rPr lang="de-DE" baseline="0%"/>
              <a:t> </a:t>
            </a:r>
            <a:r>
              <a:rPr lang="de-DE" baseline="0%" err="1"/>
              <a:t>patch</a:t>
            </a:r>
            <a:r>
              <a:rPr lang="de-DE" baseline="0%"/>
              <a:t>, </a:t>
            </a:r>
            <a:r>
              <a:rPr lang="de-DE" baseline="0%" err="1"/>
              <a:t>load</a:t>
            </a:r>
            <a:r>
              <a:rPr lang="de-DE" baseline="0%"/>
              <a:t> an alternative DLL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3556954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6241735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589909"/>
      </p:ext>
    </p:extLst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031258"/>
      </p:ext>
    </p:extLst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801624"/>
      </p:ext>
    </p:extLst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012141"/>
      </p:ext>
    </p:extLst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18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Process Creation, Thread creation, Image loading, …</a:t>
            </a:r>
          </a:p>
          <a:p>
            <a:pPr marL="0" indent="0" defTabSz="609650">
              <a:lnSpc>
                <a:spcPts val="2200"/>
              </a:lnSpc>
              <a:buClr>
                <a:schemeClr val="tx1"/>
              </a:buClr>
              <a:buSzPct val="100%"/>
              <a:buNone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609650">
              <a:lnSpc>
                <a:spcPts val="2200"/>
              </a:lnSpc>
              <a:buClr>
                <a:schemeClr val="tx1"/>
              </a:buClr>
              <a:buSzPct val="100%"/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For several potentially malicious API Calls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5E55D-684C-984D-AE20-6368702C2C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664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purl.oclc.org/ooxml/officeDocument/relationships/image" Target="../media/image6.jpg"/><Relationship Id="rId2" Type="http://purl.oclc.org/ooxml/officeDocument/relationships/image" Target="../media/image5.emf"/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purl.oclc.org/ooxml/officeDocument/relationships/image" Target="../media/image6.jpg"/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purl.oclc.org/ooxml/officeDocument/relationships/image" Target="../media/image5.emf"/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purl.oclc.org/ooxml/officeDocument/relationships/image" Target="../media/image5.emf"/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purl.oclc.org/ooxml/officeDocument/relationships/image" Target="../media/image1.emf"/><Relationship Id="rId2" Type="http://purl.oclc.org/ooxml/officeDocument/relationships/image" Target="../media/image7.png"/><Relationship Id="rId1" Type="http://purl.oclc.org/ooxml/officeDocument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purl.oclc.org/ooxml/officeDocument/relationships/image" Target="../media/image1.emf"/><Relationship Id="rId2" Type="http://purl.oclc.org/ooxml/officeDocument/relationships/image" Target="../media/image7.png"/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purl.oclc.org/ooxml/officeDocument/relationships/image" Target="../media/image1.emf"/><Relationship Id="rId2" Type="http://purl.oclc.org/ooxml/officeDocument/relationships/image" Target="../media/image2.jpg"/><Relationship Id="rId1" Type="http://purl.oclc.org/ooxml/officeDocument/relationships/slideMaster" Target="../slideMasters/slideMaster1.xml"/><Relationship Id="rId4" Type="http://purl.oclc.org/ooxml/officeDocument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purl.oclc.org/ooxml/officeDocument/relationships/image" Target="../media/image1.emf"/><Relationship Id="rId2" Type="http://purl.oclc.org/ooxml/officeDocument/relationships/image" Target="../media/image7.png"/><Relationship Id="rId1" Type="http://purl.oclc.org/ooxml/officeDocument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purl.oclc.org/ooxml/officeDocument/relationships/image" Target="../media/image1.emf"/><Relationship Id="rId2" Type="http://purl.oclc.org/ooxml/officeDocument/relationships/image" Target="../media/image7.png"/><Relationship Id="rId1" Type="http://purl.oclc.org/ooxml/officeDocument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purl.oclc.org/ooxml/officeDocument/relationships/image" Target="../media/image1.emf"/><Relationship Id="rId2" Type="http://purl.oclc.org/ooxml/officeDocument/relationships/image" Target="../media/image7.png"/><Relationship Id="rId1" Type="http://purl.oclc.org/ooxml/officeDocument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purl.oclc.org/ooxml/officeDocument/relationships/image" Target="../media/image1.emf"/><Relationship Id="rId2" Type="http://purl.oclc.org/ooxml/officeDocument/relationships/image" Target="../media/image7.png"/><Relationship Id="rId1" Type="http://purl.oclc.org/ooxml/officeDocument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purl.oclc.org/ooxml/officeDocument/relationships/image" Target="../media/image8.png"/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purl.oclc.org/ooxml/officeDocument/relationships/image" Target="../media/image8.png"/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purl.oclc.org/ooxml/officeDocument/relationships/image" Target="../media/image9.emf"/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purl.oclc.org/ooxml/officeDocument/relationships/image" Target="../media/image1.emf"/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purl.oclc.org/ooxml/officeDocument/relationships/image" Target="../media/image5.emf"/><Relationship Id="rId2" Type="http://purl.oclc.org/ooxml/officeDocument/relationships/image" Target="../media/image4.jpg"/><Relationship Id="rId1" Type="http://purl.oclc.org/ooxml/officeDocument/relationships/slideMaster" Target="../slideMasters/slideMaster1.xml"/><Relationship Id="rId4" Type="http://purl.oclc.org/ooxml/officeDocument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purl.oclc.org/ooxml/officeDocument/relationships/image" Target="../media/image1.emf"/><Relationship Id="rId2" Type="http://purl.oclc.org/ooxml/officeDocument/relationships/image" Target="../media/image5.emf"/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purl.oclc.org/ooxml/officeDocument/relationships/image" Target="../media/image6.jpg"/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purl.oclc.org/ooxml/officeDocument/relationships/image" Target="../media/image6.jpg"/><Relationship Id="rId2" Type="http://purl.oclc.org/ooxml/officeDocument/relationships/image" Target="../media/image5.emf"/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preserve="1" userDrawn="1">
  <p:cSld name="Deckblätter (nur zur Orientierung!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AC4E4040-4453-594F-8F92-4B6C4450D75D}"/>
              </a:ext>
            </a:extLst>
          </p:cNvPr>
          <p:cNvSpPr txBox="1"/>
          <p:nvPr userDrawn="1"/>
        </p:nvSpPr>
        <p:spPr>
          <a:xfrm>
            <a:off x="1775690" y="3063240"/>
            <a:ext cx="864220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67" b="1" i="0" kern="1200" cap="all" spc="0" baseline="0%" noProof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Startslides</a:t>
            </a:r>
            <a:endParaRPr lang="de-DE" sz="2667" b="1" i="0" kern="1200" cap="all" spc="0" baseline="0%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Grafik 32">
            <a:extLst>
              <a:ext uri="{FF2B5EF4-FFF2-40B4-BE49-F238E27FC236}">
                <a16:creationId xmlns:a16="http://schemas.microsoft.com/office/drawing/2014/main" id="{28DC0935-0EF2-5144-B0E2-57C77E0F4CDB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4000"/>
            <a:ext cx="12193589" cy="54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44EAEA0-EB63-0C41-A7D4-3D8AC68BC50F}"/>
              </a:ext>
            </a:extLst>
          </p:cNvPr>
          <p:cNvSpPr txBox="1"/>
          <p:nvPr userDrawn="1"/>
        </p:nvSpPr>
        <p:spPr>
          <a:xfrm>
            <a:off x="8305799" y="6579994"/>
            <a:ext cx="3243196" cy="207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kern="0" err="1">
                <a:solidFill>
                  <a:schemeClr val="tx1"/>
                </a:solidFill>
                <a:latin typeface="Lucida Sans Typewriter" panose="020B0509030504030204" pitchFamily="49" charset="77"/>
              </a:rPr>
              <a:t>classification</a:t>
            </a:r>
            <a:r>
              <a:rPr lang="de-DE" sz="750" kern="0">
                <a:solidFill>
                  <a:schemeClr val="tx1"/>
                </a:solidFill>
                <a:latin typeface="Lucida Sans Typewriter" panose="020B0509030504030204" pitchFamily="49" charset="77"/>
              </a:rPr>
              <a:t>: </a:t>
            </a:r>
            <a:r>
              <a:rPr lang="de-DE" sz="750" kern="0" err="1">
                <a:solidFill>
                  <a:schemeClr val="tx1"/>
                </a:solidFill>
                <a:latin typeface="Lucida Sans Typewriter" panose="020B0509030504030204" pitchFamily="49" charset="77"/>
              </a:rPr>
              <a:t>restricted</a:t>
            </a:r>
            <a:r>
              <a:rPr lang="de-DE" sz="750" kern="0">
                <a:solidFill>
                  <a:schemeClr val="tx1"/>
                </a:solidFill>
                <a:latin typeface="Lucida Sans Typewriter" panose="020B0509030504030204" pitchFamily="49" charset="77"/>
              </a:rPr>
              <a:t> | © 2020 r-tec IT Security</a:t>
            </a:r>
          </a:p>
        </p:txBody>
      </p:sp>
    </p:spTree>
    <p:extLst>
      <p:ext uri="{BB962C8B-B14F-4D97-AF65-F5344CB8AC3E}">
        <p14:creationId xmlns:p14="http://schemas.microsoft.com/office/powerpoint/2010/main" val="4284944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 userDrawn="1">
  <p:cSld name="Bild mit Zitat_schwarz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F314F0C8-6960-5C40-9306-714643C766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11345" y="2084690"/>
            <a:ext cx="4951233" cy="2415465"/>
          </a:xfrm>
          <a:prstGeom prst="rect">
            <a:avLst/>
          </a:prstGeom>
        </p:spPr>
        <p:txBody>
          <a:bodyPr/>
          <a:lstStyle>
            <a:lvl1pPr marL="0" marR="0" indent="0" algn="l" defTabSz="609650" rtl="0" eaLnBrk="1" fontAlgn="auto" latinLnBrk="0" hangingPunct="1">
              <a:lnSpc>
                <a:spcPct val="100%"/>
              </a:lnSpc>
              <a:spcBef>
                <a:spcPct val="20%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de-DE" sz="19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</a:t>
            </a:r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6B727782-2F45-C04C-BEC7-F62E1865C8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8712" y="1563329"/>
            <a:ext cx="4767290" cy="3855569"/>
          </a:xfrm>
          <a:prstGeom prst="rect">
            <a:avLst/>
          </a:prstGeom>
        </p:spPr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BA86AD-6955-E342-847A-F8697EB23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3607" y="1563328"/>
            <a:ext cx="500629" cy="396788"/>
          </a:xfrm>
          <a:prstGeom prst="rect">
            <a:avLst/>
          </a:prstGeom>
        </p:spPr>
      </p:pic>
      <p:pic>
        <p:nvPicPr>
          <p:cNvPr id="16" name="Bild 7">
            <a:extLst>
              <a:ext uri="{FF2B5EF4-FFF2-40B4-BE49-F238E27FC236}">
                <a16:creationId xmlns:a16="http://schemas.microsoft.com/office/drawing/2014/main" id="{A09ECC08-A2BA-E441-A911-F15E9FAC249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5114284" y="2193376"/>
            <a:ext cx="1363133" cy="141148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688823F0-C0FC-224B-873F-53E93FBE71F1}"/>
              </a:ext>
            </a:extLst>
          </p:cNvPr>
          <p:cNvSpPr>
            <a:spLocks noGrp="1" noChangeArrowheads="1"/>
          </p:cNvSpPr>
          <p:nvPr>
            <p:ph type="subTitle" idx="11" hasCustomPrompt="1"/>
          </p:nvPr>
        </p:nvSpPr>
        <p:spPr>
          <a:xfrm>
            <a:off x="6721177" y="4961170"/>
            <a:ext cx="4951233" cy="457728"/>
          </a:xfrm>
          <a:prstGeom prst="rect">
            <a:avLst/>
          </a:prstGeom>
        </p:spPr>
        <p:txBody>
          <a:bodyPr anchor="b"/>
          <a:lstStyle>
            <a:lvl1pPr marL="0" indent="0" algn="l">
              <a:buFontTx/>
              <a:buNone/>
              <a:defRPr lang="en-US" sz="1300" kern="1200" cap="none" spc="0" noProof="0" dirty="0" smtClean="0">
                <a:solidFill>
                  <a:schemeClr val="tx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err="1"/>
              <a:t>Zitat</a:t>
            </a:r>
            <a:endParaRPr lang="en-US" noProof="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C35019C-F987-7741-9E12-AAFB852599A6}"/>
              </a:ext>
            </a:extLst>
          </p:cNvPr>
          <p:cNvSpPr/>
          <p:nvPr userDrawn="1"/>
        </p:nvSpPr>
        <p:spPr>
          <a:xfrm>
            <a:off x="6823943" y="4916002"/>
            <a:ext cx="1202267" cy="457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 userDrawn="1"/>
        </p:nvSpPr>
        <p:spPr>
          <a:xfrm>
            <a:off x="-1" y="-430768"/>
            <a:ext cx="12191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aseline="0%">
                <a:solidFill>
                  <a:schemeClr val="bg1"/>
                </a:solidFill>
              </a:rPr>
              <a:t>Symbolbild über die Masteransicht einfügen (16:9) und nach hinten legen. Inhalt darf nicht verzerrt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noFill/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1996747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="http://schemas.openxmlformats.org/drawingml/2006/main" xmlns:r="http://schemas.openxmlformats.org/officeDocument/2006/relationships" xmlns:p="http://schemas.openxmlformats.org/presentationml/2006/main" xmlns="">
      <p:transition/>
    </mc:Fallback>
  </mc:AlternateContent>
  <p:extLst>
    <p:ext uri="{DCECCB84-F9BA-43D5-87BE-67443E8EF086}">
      <p15:sldGuideLst xmlns:p15="http://schemas.microsoft.com/office/powerpoint/2012/main">
        <p15:guide id="1" pos="1408">
          <p15:clr>
            <a:srgbClr val="FBAE40"/>
          </p15:clr>
        </p15:guide>
        <p15:guide id="2" pos="1907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 userDrawn="1">
  <p:cSld name="1_Statem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74DC37FF-5BF9-564D-B68A-6F1856C2E8E7}"/>
              </a:ext>
            </a:extLst>
          </p:cNvPr>
          <p:cNvSpPr/>
          <p:nvPr userDrawn="1"/>
        </p:nvSpPr>
        <p:spPr>
          <a:xfrm>
            <a:off x="0" y="1362648"/>
            <a:ext cx="8977489" cy="413270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spc="0">
              <a:latin typeface="Lucida Sans Typewriter" panose="020B0509030504030204" pitchFamily="49" charset="77"/>
            </a:endParaRP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4B0C13B1-CA7C-1C43-A3C9-F3E17F8DC3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255" y="3375548"/>
            <a:ext cx="7262068" cy="1819923"/>
          </a:xfrm>
          <a:prstGeom prst="rect">
            <a:avLst/>
          </a:prstGeom>
        </p:spPr>
        <p:txBody>
          <a:bodyPr anchor="b"/>
          <a:lstStyle>
            <a:lvl1pPr marL="0" marR="0" indent="0" algn="l" defTabSz="609650" rtl="0" eaLnBrk="1" fontAlgn="auto" latinLnBrk="0" hangingPunct="1">
              <a:lnSpc>
                <a:spcPts val="2000"/>
              </a:lnSpc>
              <a:spcBef>
                <a:spcPct val="20%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de-DE" sz="1400" b="0" i="0" baseline="0%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</a:t>
            </a:r>
          </a:p>
        </p:txBody>
      </p:sp>
      <p:sp>
        <p:nvSpPr>
          <p:cNvPr id="16" name="Titel 18">
            <a:extLst>
              <a:ext uri="{FF2B5EF4-FFF2-40B4-BE49-F238E27FC236}">
                <a16:creationId xmlns:a16="http://schemas.microsoft.com/office/drawing/2014/main" id="{35719D20-DD24-3946-9A07-CB1C2A753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656" y="2197237"/>
            <a:ext cx="7383792" cy="783469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Statement 02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FA365A51-798F-BF45-869A-A50865EB9CDB}"/>
              </a:ext>
            </a:extLst>
          </p:cNvPr>
          <p:cNvSpPr>
            <a:spLocks noGrp="1" noChangeArrowheads="1"/>
          </p:cNvSpPr>
          <p:nvPr>
            <p:ph type="subTitle" idx="11" hasCustomPrompt="1"/>
          </p:nvPr>
        </p:nvSpPr>
        <p:spPr>
          <a:xfrm>
            <a:off x="672982" y="1849898"/>
            <a:ext cx="7382384" cy="3985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300" kern="1200" cap="none" spc="0" noProof="0" dirty="0" smtClean="0">
                <a:solidFill>
                  <a:schemeClr val="bg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err="1"/>
              <a:t>Masteruntertitelformat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pic>
        <p:nvPicPr>
          <p:cNvPr id="10" name="Bild 7">
            <a:extLst>
              <a:ext uri="{FF2B5EF4-FFF2-40B4-BE49-F238E27FC236}">
                <a16:creationId xmlns:a16="http://schemas.microsoft.com/office/drawing/2014/main" id="{26DA4E4A-2CEF-3A4B-86C7-4463321D4D78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286012" y="2330513"/>
            <a:ext cx="1363133" cy="141148"/>
          </a:xfrm>
          <a:prstGeom prst="rect">
            <a:avLst/>
          </a:prstGeom>
        </p:spPr>
      </p:pic>
      <p:cxnSp>
        <p:nvCxnSpPr>
          <p:cNvPr id="3" name="Gerade Verbindung mit Pfeil 2"/>
          <p:cNvCxnSpPr/>
          <p:nvPr userDrawn="1"/>
        </p:nvCxnSpPr>
        <p:spPr>
          <a:xfrm>
            <a:off x="6291817" y="-1447800"/>
            <a:ext cx="0" cy="1409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 userDrawn="1"/>
        </p:nvCxnSpPr>
        <p:spPr>
          <a:xfrm flipV="1">
            <a:off x="6291817" y="6918318"/>
            <a:ext cx="0" cy="1397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feld 4"/>
          <p:cNvSpPr txBox="1"/>
          <p:nvPr userDrawn="1"/>
        </p:nvSpPr>
        <p:spPr>
          <a:xfrm>
            <a:off x="6642100" y="-1143000"/>
            <a:ext cx="5551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Das Bild</a:t>
            </a:r>
            <a:r>
              <a:rPr lang="de-DE" baseline="0%"/>
              <a:t> </a:t>
            </a:r>
            <a:r>
              <a:rPr lang="de-DE" b="1" baseline="0%"/>
              <a:t>in der Masterfolie </a:t>
            </a:r>
            <a:r>
              <a:rPr lang="de-DE" baseline="0%"/>
              <a:t>bis zur markierten Linie in den Hintergrund einsetzen. Dabei das Gesamtbild beachten.</a:t>
            </a:r>
            <a:endParaRPr lang="de-DE"/>
          </a:p>
        </p:txBody>
      </p:sp>
      <p:sp>
        <p:nvSpPr>
          <p:cNvPr id="1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noFill/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228252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="http://schemas.openxmlformats.org/drawingml/2006/main" xmlns:r="http://schemas.openxmlformats.org/officeDocument/2006/relationships" xmlns:p="http://schemas.openxmlformats.org/presentationml/2006/main" xmlns="">
      <p:transition/>
    </mc:Fallback>
  </mc:AlternateContent>
  <p:extLst>
    <p:ext uri="{DCECCB84-F9BA-43D5-87BE-67443E8EF086}">
      <p15:sldGuideLst xmlns:p15="http://schemas.microsoft.com/office/powerpoint/2012/main">
        <p15:guide id="1" pos="1408">
          <p15:clr>
            <a:srgbClr val="FBAE40"/>
          </p15:clr>
        </p15:guide>
        <p15:guide id="2" pos="1907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 userDrawn="1">
  <p:cSld name="Textseiten (nur zur Orientierung!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AC4E4040-4453-594F-8F92-4B6C4450D75D}"/>
              </a:ext>
            </a:extLst>
          </p:cNvPr>
          <p:cNvSpPr txBox="1"/>
          <p:nvPr userDrawn="1"/>
        </p:nvSpPr>
        <p:spPr>
          <a:xfrm>
            <a:off x="1775690" y="3063240"/>
            <a:ext cx="864220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67" b="1" i="0" kern="1200" cap="all" spc="0" baseline="0%" noProof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Textslides</a:t>
            </a:r>
            <a:endParaRPr lang="de-DE" sz="2667" b="1" i="0" kern="1200" cap="all" spc="0" baseline="0%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Grafik 32">
            <a:extLst>
              <a:ext uri="{FF2B5EF4-FFF2-40B4-BE49-F238E27FC236}">
                <a16:creationId xmlns:a16="http://schemas.microsoft.com/office/drawing/2014/main" id="{28DC0935-0EF2-5144-B0E2-57C77E0F4CDB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4000"/>
            <a:ext cx="12193589" cy="54000"/>
          </a:xfrm>
          <a:prstGeom prst="rect">
            <a:avLst/>
          </a:prstGeom>
        </p:spPr>
      </p:pic>
      <p:sp>
        <p:nvSpPr>
          <p:cNvPr id="5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noFill/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4246293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preserve="1" userDrawn="1">
  <p:cSld name="Titel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7840E910-5D04-DD48-AE13-36EB1BA79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0863" y="1868807"/>
            <a:ext cx="9309516" cy="29363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67"/>
              </a:lnSpc>
              <a:spcBef>
                <a:spcPts val="0"/>
              </a:spcBef>
              <a:spcAft>
                <a:spcPts val="1800"/>
              </a:spcAft>
              <a:buNone/>
              <a:defRPr lang="de-DE" sz="16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  <a:p>
            <a:r>
              <a:rPr lang="de-DE" dirty="0"/>
              <a:t>Sechste Ebene</a:t>
            </a:r>
          </a:p>
          <a:p>
            <a:endParaRPr lang="de-DE" dirty="0"/>
          </a:p>
        </p:txBody>
      </p:sp>
      <p:sp>
        <p:nvSpPr>
          <p:cNvPr id="49" name="Titel 18">
            <a:extLst>
              <a:ext uri="{FF2B5EF4-FFF2-40B4-BE49-F238E27FC236}">
                <a16:creationId xmlns:a16="http://schemas.microsoft.com/office/drawing/2014/main" id="{62EB9F4D-17EB-1142-A0CC-8A34C04F3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763664"/>
            <a:ext cx="10516970" cy="975873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E3B31B7-CE72-3A43-AA0C-DF7BE6E25DF4}"/>
              </a:ext>
            </a:extLst>
          </p:cNvPr>
          <p:cNvSpPr/>
          <p:nvPr userDrawn="1"/>
        </p:nvSpPr>
        <p:spPr>
          <a:xfrm>
            <a:off x="648038" y="1868805"/>
            <a:ext cx="442018" cy="33147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134" b="1" i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AB6C7466-C98D-424F-8AAD-EE9AF5E179B3}"/>
              </a:ext>
            </a:extLst>
          </p:cNvPr>
          <p:cNvSpPr/>
          <p:nvPr userDrawn="1"/>
        </p:nvSpPr>
        <p:spPr>
          <a:xfrm>
            <a:off x="648038" y="2393382"/>
            <a:ext cx="442018" cy="33147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134" b="1" i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FA7BA44-0D53-304A-8E7C-2634AB5D880C}"/>
              </a:ext>
            </a:extLst>
          </p:cNvPr>
          <p:cNvSpPr/>
          <p:nvPr userDrawn="1"/>
        </p:nvSpPr>
        <p:spPr>
          <a:xfrm>
            <a:off x="648038" y="2913462"/>
            <a:ext cx="442018" cy="33147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134" b="1" i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B2F57CD-8E5B-4F48-BF60-023971D43BDF}"/>
              </a:ext>
            </a:extLst>
          </p:cNvPr>
          <p:cNvSpPr/>
          <p:nvPr userDrawn="1"/>
        </p:nvSpPr>
        <p:spPr>
          <a:xfrm>
            <a:off x="643381" y="3433542"/>
            <a:ext cx="442018" cy="33147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134" b="1" i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A61507E-E842-5548-B00D-F4A14049D251}"/>
              </a:ext>
            </a:extLst>
          </p:cNvPr>
          <p:cNvSpPr/>
          <p:nvPr userDrawn="1"/>
        </p:nvSpPr>
        <p:spPr>
          <a:xfrm>
            <a:off x="643381" y="3953622"/>
            <a:ext cx="442018" cy="33147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134" b="1" i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A0A779BB-66DA-3343-94E5-049C38BAA0F3}"/>
              </a:ext>
            </a:extLst>
          </p:cNvPr>
          <p:cNvSpPr/>
          <p:nvPr userDrawn="1"/>
        </p:nvSpPr>
        <p:spPr>
          <a:xfrm>
            <a:off x="643381" y="4473702"/>
            <a:ext cx="442018" cy="33147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134" b="1" i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A5472121-6785-BC4C-8853-4685ADB3591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9" y="401610"/>
            <a:ext cx="6432442" cy="3620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noProof="0" dirty="0" smtClean="0">
                <a:solidFill>
                  <a:schemeClr val="tx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r>
              <a:rPr lang="de-DE" dirty="0"/>
              <a:t>Master-</a:t>
            </a:r>
            <a:r>
              <a:rPr lang="de-DE" dirty="0" err="1"/>
              <a:t>untertitelformat</a:t>
            </a:r>
            <a:r>
              <a:rPr lang="de-DE" dirty="0"/>
              <a:t> bearbeiten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CE5465B-466D-E047-8FC6-101B6D8F3B92}"/>
              </a:ext>
            </a:extLst>
          </p:cNvPr>
          <p:cNvSpPr/>
          <p:nvPr userDrawn="1"/>
        </p:nvSpPr>
        <p:spPr>
          <a:xfrm>
            <a:off x="0" y="6566529"/>
            <a:ext cx="12193588" cy="2914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200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E80CF7B-1150-DA4E-AF31-C8450E5880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803398"/>
            <a:ext cx="12193588" cy="54603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DB8DC9AC-CCD6-8B44-BD87-CF7B39ECDA44}"/>
              </a:ext>
            </a:extLst>
          </p:cNvPr>
          <p:cNvSpPr txBox="1"/>
          <p:nvPr userDrawn="1"/>
        </p:nvSpPr>
        <p:spPr>
          <a:xfrm>
            <a:off x="11529899" y="6547279"/>
            <a:ext cx="861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1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1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sp>
        <p:nvSpPr>
          <p:cNvPr id="17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2639173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5">
          <p15:clr>
            <a:srgbClr val="FBAE40"/>
          </p15:clr>
        </p15:guide>
        <p15:guide id="3" pos="847">
          <p15:clr>
            <a:srgbClr val="FBAE40"/>
          </p15:clr>
        </p15:guide>
        <p15:guide id="4" orient="horz" pos="2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preserve="1" userDrawn="1">
  <p:cSld name="Titel mit Text und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9FB7511-49F6-1C4E-B6AC-11DA009F5A29}"/>
              </a:ext>
            </a:extLst>
          </p:cNvPr>
          <p:cNvSpPr/>
          <p:nvPr userDrawn="1"/>
        </p:nvSpPr>
        <p:spPr>
          <a:xfrm>
            <a:off x="7633165" y="0"/>
            <a:ext cx="456042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5567446A-7573-6942-858F-5655F05B9294}"/>
              </a:ext>
            </a:extLst>
          </p:cNvPr>
          <p:cNvSpPr>
            <a:spLocks noGrp="1" noChangeArrowheads="1"/>
          </p:cNvSpPr>
          <p:nvPr>
            <p:ph type="subTitle" idx="11" hasCustomPrompt="1"/>
          </p:nvPr>
        </p:nvSpPr>
        <p:spPr>
          <a:xfrm>
            <a:off x="8126052" y="5240393"/>
            <a:ext cx="3812115" cy="39563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lang="en-US" sz="1300" kern="1200" cap="none" spc="0" noProof="0" dirty="0" smtClean="0">
                <a:solidFill>
                  <a:schemeClr val="bg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err="1"/>
              <a:t>Zitat</a:t>
            </a:r>
            <a:endParaRPr lang="en-US" noProof="0" dirty="0"/>
          </a:p>
        </p:txBody>
      </p: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62B7B07F-99FB-6649-BDA8-7CB9252A3C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26052" y="2500215"/>
            <a:ext cx="3657388" cy="2012408"/>
          </a:xfrm>
          <a:prstGeom prst="rect">
            <a:avLst/>
          </a:prstGeom>
        </p:spPr>
        <p:txBody>
          <a:bodyPr/>
          <a:lstStyle>
            <a:lvl1pPr marL="0" marR="0" indent="0" algn="l" defTabSz="609650" rtl="0" eaLnBrk="1" fontAlgn="auto" latinLnBrk="0" hangingPunct="1">
              <a:lnSpc>
                <a:spcPct val="100%"/>
              </a:lnSpc>
              <a:spcBef>
                <a:spcPct val="20%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de-DE" sz="19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partu-rient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</a:t>
            </a:r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95F347DA-5593-FD42-A85A-3BEC636B2B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2500215"/>
            <a:ext cx="6432442" cy="3135814"/>
          </a:xfrm>
          <a:prstGeom prst="rect">
            <a:avLst/>
          </a:prstGeom>
        </p:spPr>
        <p:txBody>
          <a:bodyPr numCol="1" spcCol="360000"/>
          <a:lstStyle>
            <a:lvl1pPr marL="0" marR="0" indent="0" algn="l" defTabSz="609650" rtl="0" eaLnBrk="1" fontAlgn="auto" latinLnBrk="0" hangingPunct="1">
              <a:lnSpc>
                <a:spcPts val="2000"/>
              </a:lnSpc>
              <a:spcBef>
                <a:spcPct val="20%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de-DE" sz="1400" b="0" i="0" baseline="0%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nisi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r>
              <a:rPr lang="de-DE" dirty="0"/>
              <a:t>,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, </a:t>
            </a:r>
            <a:r>
              <a:rPr lang="de-DE" dirty="0" err="1"/>
              <a:t>enim</a:t>
            </a:r>
            <a:r>
              <a:rPr lang="de-DE" dirty="0"/>
              <a:t>. </a:t>
            </a:r>
          </a:p>
        </p:txBody>
      </p:sp>
      <p:sp>
        <p:nvSpPr>
          <p:cNvPr id="16" name="Titel 18">
            <a:extLst>
              <a:ext uri="{FF2B5EF4-FFF2-40B4-BE49-F238E27FC236}">
                <a16:creationId xmlns:a16="http://schemas.microsoft.com/office/drawing/2014/main" id="{BA0200C9-0FDC-3D4D-B379-CEC1F955A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766867"/>
            <a:ext cx="6432442" cy="975873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31886AF0-ECCD-A048-B41C-1ECDD5B3238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938" y="404813"/>
            <a:ext cx="6432442" cy="3620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noProof="0" dirty="0" smtClean="0">
                <a:solidFill>
                  <a:schemeClr val="tx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r>
              <a:rPr lang="de-DE" dirty="0"/>
              <a:t>Master-</a:t>
            </a:r>
            <a:r>
              <a:rPr lang="de-DE" dirty="0" err="1"/>
              <a:t>untertitelformat</a:t>
            </a:r>
            <a:r>
              <a:rPr lang="de-DE" dirty="0"/>
              <a:t>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34B1B7B-FA57-4549-BC4C-FC13CA630332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2994" y="6803398"/>
            <a:ext cx="4560594" cy="5460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4F41A1B-1F8F-5B41-879B-0FACFF8F73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27387" y="1983446"/>
            <a:ext cx="500629" cy="396788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57D4E9E8-A3F7-7743-9EC2-5BF7280ED3C4}"/>
              </a:ext>
            </a:extLst>
          </p:cNvPr>
          <p:cNvSpPr/>
          <p:nvPr userDrawn="1"/>
        </p:nvSpPr>
        <p:spPr>
          <a:xfrm>
            <a:off x="8227387" y="4853648"/>
            <a:ext cx="1202267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8DC9AC-CCD6-8B44-BD87-CF7B39ECDA44}"/>
              </a:ext>
            </a:extLst>
          </p:cNvPr>
          <p:cNvSpPr txBox="1"/>
          <p:nvPr userDrawn="1"/>
        </p:nvSpPr>
        <p:spPr>
          <a:xfrm>
            <a:off x="11529899" y="6547279"/>
            <a:ext cx="861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1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1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sp>
        <p:nvSpPr>
          <p:cNvPr id="20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3283591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="http://schemas.openxmlformats.org/drawingml/2006/main" xmlns:r="http://schemas.openxmlformats.org/officeDocument/2006/relationships" xmlns:p="http://schemas.openxmlformats.org/presentationml/2006/main" xmlns="">
      <p:transition/>
    </mc:Fallback>
  </mc:AlternateContent>
  <p:extLst>
    <p:ext uri="{DCECCB84-F9BA-43D5-87BE-67443E8EF086}">
      <p15:sldGuideLst xmlns:p15="http://schemas.microsoft.com/office/powerpoint/2012/main">
        <p15:guide id="1" pos="5179">
          <p15:clr>
            <a:srgbClr val="FBAE40"/>
          </p15:clr>
        </p15:guide>
        <p15:guide id="2" pos="1907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  <p15:guide id="5" pos="325">
          <p15:clr>
            <a:srgbClr val="FBAE40"/>
          </p15:clr>
        </p15:guide>
        <p15:guide id="6" orient="horz" pos="2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preserve="1" userDrawn="1">
  <p:cSld name="Titel mit Text und Zita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95F347DA-5593-FD42-A85A-3BEC636B2B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2500215"/>
            <a:ext cx="6432442" cy="2617885"/>
          </a:xfrm>
          <a:prstGeom prst="rect">
            <a:avLst/>
          </a:prstGeom>
        </p:spPr>
        <p:txBody>
          <a:bodyPr numCol="2" spcCol="180000"/>
          <a:lstStyle>
            <a:lvl1pPr marL="0" marR="0" indent="0" algn="l" defTabSz="609650" rtl="0" eaLnBrk="1" fontAlgn="auto" latinLnBrk="0" hangingPunct="1">
              <a:lnSpc>
                <a:spcPts val="2000"/>
              </a:lnSpc>
              <a:spcBef>
                <a:spcPct val="20%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de-DE" sz="1400" b="0" i="0" baseline="0%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nisi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ealeifend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r>
              <a:rPr lang="de-DE" dirty="0"/>
              <a:t>,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.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14FE76AF-7DFE-0A44-9717-5F876C0244D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938" y="404813"/>
            <a:ext cx="6432442" cy="3620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noProof="0" dirty="0" smtClean="0">
                <a:solidFill>
                  <a:schemeClr val="tx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r>
              <a:rPr lang="de-DE" dirty="0"/>
              <a:t>Master-</a:t>
            </a:r>
            <a:r>
              <a:rPr lang="de-DE" dirty="0" err="1"/>
              <a:t>untertitelformat</a:t>
            </a:r>
            <a:r>
              <a:rPr lang="de-DE" dirty="0"/>
              <a:t> bearbeiten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5A0300C-150E-174E-AC4A-EE85F5C3FCA0}"/>
              </a:ext>
            </a:extLst>
          </p:cNvPr>
          <p:cNvSpPr/>
          <p:nvPr userDrawn="1"/>
        </p:nvSpPr>
        <p:spPr>
          <a:xfrm>
            <a:off x="7633165" y="0"/>
            <a:ext cx="456042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20AF4E93-8834-8240-8943-C92F1977440E}"/>
              </a:ext>
            </a:extLst>
          </p:cNvPr>
          <p:cNvSpPr>
            <a:spLocks noGrp="1" noChangeArrowheads="1"/>
          </p:cNvSpPr>
          <p:nvPr>
            <p:ph type="subTitle" idx="11" hasCustomPrompt="1"/>
          </p:nvPr>
        </p:nvSpPr>
        <p:spPr>
          <a:xfrm>
            <a:off x="8126052" y="5240393"/>
            <a:ext cx="3812115" cy="39563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lang="en-US" sz="1300" kern="1200" cap="none" spc="0" noProof="0" dirty="0" smtClean="0">
                <a:solidFill>
                  <a:schemeClr val="bg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err="1"/>
              <a:t>Zitat</a:t>
            </a:r>
            <a:endParaRPr lang="en-US" noProof="0" dirty="0"/>
          </a:p>
        </p:txBody>
      </p:sp>
      <p:sp>
        <p:nvSpPr>
          <p:cNvPr id="24" name="Textplatzhalter 15">
            <a:extLst>
              <a:ext uri="{FF2B5EF4-FFF2-40B4-BE49-F238E27FC236}">
                <a16:creationId xmlns:a16="http://schemas.microsoft.com/office/drawing/2014/main" id="{2E8630E6-B40B-3246-8AAF-1FE173CB78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26052" y="2500215"/>
            <a:ext cx="3657388" cy="2012408"/>
          </a:xfrm>
          <a:prstGeom prst="rect">
            <a:avLst/>
          </a:prstGeom>
        </p:spPr>
        <p:txBody>
          <a:bodyPr/>
          <a:lstStyle>
            <a:lvl1pPr marL="0" marR="0" indent="0" algn="l" defTabSz="609650" rtl="0" eaLnBrk="1" fontAlgn="auto" latinLnBrk="0" hangingPunct="1">
              <a:lnSpc>
                <a:spcPct val="100%"/>
              </a:lnSpc>
              <a:spcBef>
                <a:spcPct val="20%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de-DE" sz="19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partu-rient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</a:t>
            </a:r>
          </a:p>
        </p:txBody>
      </p:sp>
      <p:sp>
        <p:nvSpPr>
          <p:cNvPr id="28" name="Titel 18">
            <a:extLst>
              <a:ext uri="{FF2B5EF4-FFF2-40B4-BE49-F238E27FC236}">
                <a16:creationId xmlns:a16="http://schemas.microsoft.com/office/drawing/2014/main" id="{5CC27CF8-5D04-294E-AD35-852432629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766867"/>
            <a:ext cx="6432442" cy="975873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3CD432C-E490-1C41-A5E7-56F6F31AB1A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2994" y="6803398"/>
            <a:ext cx="4560594" cy="5460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9B3A87D-44FE-0F49-AEB0-D0B407AB80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27387" y="1983446"/>
            <a:ext cx="500629" cy="39678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57D4E9E8-A3F7-7743-9EC2-5BF7280ED3C4}"/>
              </a:ext>
            </a:extLst>
          </p:cNvPr>
          <p:cNvSpPr/>
          <p:nvPr userDrawn="1"/>
        </p:nvSpPr>
        <p:spPr>
          <a:xfrm>
            <a:off x="8227387" y="4853648"/>
            <a:ext cx="1202267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B8DC9AC-CCD6-8B44-BD87-CF7B39ECDA44}"/>
              </a:ext>
            </a:extLst>
          </p:cNvPr>
          <p:cNvSpPr txBox="1"/>
          <p:nvPr userDrawn="1"/>
        </p:nvSpPr>
        <p:spPr>
          <a:xfrm>
            <a:off x="11529899" y="6547279"/>
            <a:ext cx="861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1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1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sp>
        <p:nvSpPr>
          <p:cNvPr id="17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3353820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="http://schemas.openxmlformats.org/drawingml/2006/main" xmlns:r="http://schemas.openxmlformats.org/officeDocument/2006/relationships" xmlns:p="http://schemas.openxmlformats.org/presentationml/2006/main" xmlns="">
      <p:transition/>
    </mc:Fallback>
  </mc:AlternateContent>
  <p:extLst>
    <p:ext uri="{DCECCB84-F9BA-43D5-87BE-67443E8EF086}">
      <p15:sldGuideLst xmlns:p15="http://schemas.microsoft.com/office/powerpoint/2012/main">
        <p15:guide id="1" pos="5179">
          <p15:clr>
            <a:srgbClr val="FBAE40"/>
          </p15:clr>
        </p15:guide>
        <p15:guide id="2" pos="1907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  <p15:guide id="5" pos="325">
          <p15:clr>
            <a:srgbClr val="FBAE40"/>
          </p15:clr>
        </p15:guide>
        <p15:guide id="6" orient="horz" pos="25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preserve="1" userDrawn="1">
  <p:cSld name="Titel mit Text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392A97F9-9D86-B340-89A7-AA3D44839C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153" y="1925854"/>
            <a:ext cx="10239467" cy="4227080"/>
          </a:xfrm>
          <a:prstGeom prst="rect">
            <a:avLst/>
          </a:prstGeom>
        </p:spPr>
        <p:txBody>
          <a:bodyPr/>
          <a:lstStyle>
            <a:lvl1pPr marL="0" marR="0" indent="0" algn="l" defTabSz="60965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667"/>
              </a:spcAft>
              <a:buClrTx/>
              <a:buSzTx/>
              <a:buFont typeface="Arial"/>
              <a:buNone/>
              <a:tabLst/>
              <a:defRPr lang="de-DE" sz="1600" b="0" i="0" baseline="0%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</a:p>
          <a:p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r>
              <a:rPr lang="de-DE" dirty="0"/>
              <a:t>,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,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ante, </a:t>
            </a:r>
            <a:r>
              <a:rPr lang="de-DE" dirty="0" err="1"/>
              <a:t>dapibus</a:t>
            </a:r>
            <a:r>
              <a:rPr lang="de-DE" dirty="0"/>
              <a:t> in,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feugiat</a:t>
            </a:r>
            <a:r>
              <a:rPr lang="de-DE" dirty="0"/>
              <a:t> a,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  <a:r>
              <a:rPr lang="de-DE" dirty="0" err="1"/>
              <a:t>varius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. </a:t>
            </a:r>
            <a:r>
              <a:rPr lang="de-DE" dirty="0" err="1"/>
              <a:t>Quisque</a:t>
            </a:r>
            <a:r>
              <a:rPr lang="de-DE" dirty="0"/>
              <a:t> </a:t>
            </a:r>
            <a:r>
              <a:rPr lang="de-DE" dirty="0" err="1"/>
              <a:t>rutrum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. </a:t>
            </a:r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nisi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. </a:t>
            </a:r>
            <a:r>
              <a:rPr lang="de-DE" dirty="0" err="1"/>
              <a:t>Curabitur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nisi</a:t>
            </a:r>
            <a:r>
              <a:rPr lang="de-DE" dirty="0"/>
              <a:t>. Nam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dui</a:t>
            </a:r>
            <a:r>
              <a:rPr lang="de-DE" dirty="0"/>
              <a:t>. </a:t>
            </a:r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. Maecenas </a:t>
            </a:r>
            <a:r>
              <a:rPr lang="de-DE" dirty="0" err="1"/>
              <a:t>tempus</a:t>
            </a:r>
            <a:r>
              <a:rPr lang="de-DE" dirty="0"/>
              <a:t>, </a:t>
            </a:r>
            <a:r>
              <a:rPr lang="de-DE" dirty="0" err="1"/>
              <a:t>tellus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sem</a:t>
            </a:r>
            <a:r>
              <a:rPr lang="de-DE" dirty="0"/>
              <a:t> </a:t>
            </a:r>
            <a:r>
              <a:rPr lang="de-DE" dirty="0" err="1"/>
              <a:t>neque</a:t>
            </a:r>
            <a:r>
              <a:rPr lang="de-DE" dirty="0"/>
              <a:t>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. Nam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nunc</a:t>
            </a:r>
            <a:r>
              <a:rPr lang="de-DE" dirty="0"/>
              <a:t>, </a:t>
            </a:r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, </a:t>
            </a:r>
            <a:r>
              <a:rPr lang="de-DE" dirty="0" err="1"/>
              <a:t>hendrerit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.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C0384731-8CD1-FB40-B554-8AAB688B05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938" y="404813"/>
            <a:ext cx="6432442" cy="3620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noProof="0" dirty="0" smtClean="0">
                <a:solidFill>
                  <a:schemeClr val="tx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r>
              <a:rPr lang="de-DE" dirty="0"/>
              <a:t>Masteruntertitelformat bearbeiten</a:t>
            </a:r>
          </a:p>
        </p:txBody>
      </p:sp>
      <p:sp>
        <p:nvSpPr>
          <p:cNvPr id="8" name="Titel 18">
            <a:extLst>
              <a:ext uri="{FF2B5EF4-FFF2-40B4-BE49-F238E27FC236}">
                <a16:creationId xmlns:a16="http://schemas.microsoft.com/office/drawing/2014/main" id="{4C566F9B-1AAC-C643-8F51-523DA37D7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766867"/>
            <a:ext cx="10241682" cy="975873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C832298-AA7B-F140-BD0A-F80073C394DE}"/>
              </a:ext>
            </a:extLst>
          </p:cNvPr>
          <p:cNvSpPr txBox="1"/>
          <p:nvPr userDrawn="1"/>
        </p:nvSpPr>
        <p:spPr>
          <a:xfrm>
            <a:off x="11529899" y="6566529"/>
            <a:ext cx="861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2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2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CE5465B-466D-E047-8FC6-101B6D8F3B92}"/>
              </a:ext>
            </a:extLst>
          </p:cNvPr>
          <p:cNvSpPr/>
          <p:nvPr userDrawn="1"/>
        </p:nvSpPr>
        <p:spPr>
          <a:xfrm>
            <a:off x="0" y="6566529"/>
            <a:ext cx="12193588" cy="2914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200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B8DC9AC-CCD6-8B44-BD87-CF7B39ECDA44}"/>
              </a:ext>
            </a:extLst>
          </p:cNvPr>
          <p:cNvSpPr txBox="1"/>
          <p:nvPr userDrawn="1"/>
        </p:nvSpPr>
        <p:spPr>
          <a:xfrm>
            <a:off x="11529899" y="6547279"/>
            <a:ext cx="861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1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1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pic>
        <p:nvPicPr>
          <p:cNvPr id="22" name="Grafik 17">
            <a:extLst>
              <a:ext uri="{FF2B5EF4-FFF2-40B4-BE49-F238E27FC236}">
                <a16:creationId xmlns:a16="http://schemas.microsoft.com/office/drawing/2014/main" id="{AE80CF7B-1150-DA4E-AF31-C8450E5880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803398"/>
            <a:ext cx="12193588" cy="54603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0" y="-711200"/>
            <a:ext cx="943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Nur</a:t>
            </a:r>
            <a:r>
              <a:rPr lang="de-DE" baseline="0%"/>
              <a:t> eine Unterpunkte-Ebene verwenden (z.B. 1, 1.1, 1.2…). 1.1.1 etc. sind nicht zulässig.</a:t>
            </a:r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4EAEA0-EB63-0C41-A7D4-3D8AC68BC50F}"/>
              </a:ext>
            </a:extLst>
          </p:cNvPr>
          <p:cNvSpPr txBox="1"/>
          <p:nvPr userDrawn="1"/>
        </p:nvSpPr>
        <p:spPr>
          <a:xfrm>
            <a:off x="8190383" y="6579994"/>
            <a:ext cx="3358612" cy="207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kern="0" err="1">
                <a:solidFill>
                  <a:schemeClr val="bg1"/>
                </a:solidFill>
                <a:latin typeface="Lucida Sans Typewriter" panose="020B0509030504030204" pitchFamily="49" charset="77"/>
              </a:rPr>
              <a:t>classification</a:t>
            </a:r>
            <a:r>
              <a:rPr lang="de-DE" sz="750" kern="0">
                <a:solidFill>
                  <a:schemeClr val="bg1"/>
                </a:solidFill>
                <a:latin typeface="Lucida Sans Typewriter" panose="020B0509030504030204" pitchFamily="49" charset="77"/>
              </a:rPr>
              <a:t>: </a:t>
            </a:r>
            <a:r>
              <a:rPr lang="de-DE" sz="750" kern="0" err="1">
                <a:solidFill>
                  <a:schemeClr val="bg1"/>
                </a:solidFill>
                <a:latin typeface="Lucida Sans Typewriter" panose="020B0509030504030204" pitchFamily="49" charset="77"/>
              </a:rPr>
              <a:t>confidential</a:t>
            </a:r>
            <a:r>
              <a:rPr lang="de-DE" sz="750" kern="0">
                <a:solidFill>
                  <a:schemeClr val="bg1"/>
                </a:solidFill>
                <a:latin typeface="Lucida Sans Typewriter" panose="020B0509030504030204" pitchFamily="49" charset="77"/>
              </a:rPr>
              <a:t> | © 2020 r-tec IT Security</a:t>
            </a:r>
          </a:p>
        </p:txBody>
      </p:sp>
    </p:spTree>
    <p:extLst>
      <p:ext uri="{BB962C8B-B14F-4D97-AF65-F5344CB8AC3E}">
        <p14:creationId xmlns:p14="http://schemas.microsoft.com/office/powerpoint/2010/main" val="887440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25">
          <p15:clr>
            <a:srgbClr val="FBAE40"/>
          </p15:clr>
        </p15:guide>
        <p15:guide id="4" orient="horz" pos="25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 preserve="1" userDrawn="1">
  <p:cSld name="1_Titel mit Text groß, einfache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392A97F9-9D86-B340-89A7-AA3D44839C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925854"/>
            <a:ext cx="10239467" cy="4227080"/>
          </a:xfrm>
          <a:prstGeom prst="rect">
            <a:avLst/>
          </a:prstGeom>
        </p:spPr>
        <p:txBody>
          <a:bodyPr/>
          <a:lstStyle>
            <a:lvl1pPr marL="457257" marR="0" indent="-457257" algn="l" defTabSz="60965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667"/>
              </a:spcAft>
              <a:buClrTx/>
              <a:buSzTx/>
              <a:buFont typeface="+mj-lt"/>
              <a:buAutoNum type="arabicPeriod"/>
              <a:tabLst/>
              <a:defRPr lang="de-DE" sz="1600" b="0" i="0" baseline="0%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</a:p>
          <a:p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r>
              <a:rPr lang="de-DE" dirty="0"/>
              <a:t>,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,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ante, </a:t>
            </a:r>
            <a:r>
              <a:rPr lang="de-DE" dirty="0" err="1"/>
              <a:t>dapibus</a:t>
            </a:r>
            <a:r>
              <a:rPr lang="de-DE" dirty="0"/>
              <a:t> in,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feugiat</a:t>
            </a:r>
            <a:r>
              <a:rPr lang="de-DE" dirty="0"/>
              <a:t> a,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  <a:r>
              <a:rPr lang="de-DE" dirty="0" err="1"/>
              <a:t>varius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. </a:t>
            </a:r>
            <a:r>
              <a:rPr lang="de-DE" dirty="0" err="1"/>
              <a:t>Quisque</a:t>
            </a:r>
            <a:r>
              <a:rPr lang="de-DE" dirty="0"/>
              <a:t> </a:t>
            </a:r>
            <a:r>
              <a:rPr lang="de-DE" dirty="0" err="1"/>
              <a:t>rutrum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. </a:t>
            </a:r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nisi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. </a:t>
            </a:r>
            <a:r>
              <a:rPr lang="de-DE" dirty="0" err="1"/>
              <a:t>Curabitur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nisi</a:t>
            </a:r>
            <a:r>
              <a:rPr lang="de-DE" dirty="0"/>
              <a:t>. Nam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dui</a:t>
            </a:r>
            <a:r>
              <a:rPr lang="de-DE" dirty="0"/>
              <a:t>. </a:t>
            </a:r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. Maecenas </a:t>
            </a:r>
            <a:r>
              <a:rPr lang="de-DE" dirty="0" err="1"/>
              <a:t>tempus</a:t>
            </a:r>
            <a:r>
              <a:rPr lang="de-DE" dirty="0"/>
              <a:t>, </a:t>
            </a:r>
            <a:r>
              <a:rPr lang="de-DE" dirty="0" err="1"/>
              <a:t>tellus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sem</a:t>
            </a:r>
            <a:r>
              <a:rPr lang="de-DE" dirty="0"/>
              <a:t> </a:t>
            </a:r>
            <a:r>
              <a:rPr lang="de-DE" dirty="0" err="1"/>
              <a:t>neque</a:t>
            </a:r>
            <a:r>
              <a:rPr lang="de-DE" dirty="0"/>
              <a:t>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. Nam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nunc</a:t>
            </a:r>
            <a:r>
              <a:rPr lang="de-DE" dirty="0"/>
              <a:t>, </a:t>
            </a:r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, </a:t>
            </a:r>
            <a:r>
              <a:rPr lang="de-DE" dirty="0" err="1"/>
              <a:t>hendrerit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. Maecenas </a:t>
            </a:r>
            <a:r>
              <a:rPr lang="de-DE" dirty="0" err="1"/>
              <a:t>nec</a:t>
            </a:r>
            <a:r>
              <a:rPr lang="de-DE" dirty="0"/>
              <a:t> </a:t>
            </a:r>
            <a:r>
              <a:rPr lang="de-DE" dirty="0" err="1"/>
              <a:t>odio</a:t>
            </a:r>
            <a:r>
              <a:rPr lang="de-DE" dirty="0"/>
              <a:t> et ante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tempus</a:t>
            </a:r>
            <a:r>
              <a:rPr lang="de-DE" dirty="0"/>
              <a:t>. 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C0384731-8CD1-FB40-B554-8AAB688B05F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938" y="404813"/>
            <a:ext cx="6432442" cy="3620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noProof="0" dirty="0" smtClean="0">
                <a:solidFill>
                  <a:schemeClr val="tx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r>
              <a:rPr lang="de-DE" dirty="0"/>
              <a:t>Masteruntertitelformat bearbeiten</a:t>
            </a:r>
          </a:p>
        </p:txBody>
      </p:sp>
      <p:sp>
        <p:nvSpPr>
          <p:cNvPr id="7" name="Titel 18">
            <a:extLst>
              <a:ext uri="{FF2B5EF4-FFF2-40B4-BE49-F238E27FC236}">
                <a16:creationId xmlns:a16="http://schemas.microsoft.com/office/drawing/2014/main" id="{97018C7E-B36D-6942-9426-2FCF374AD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766867"/>
            <a:ext cx="10241682" cy="975873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C832298-AA7B-F140-BD0A-F80073C394DE}"/>
              </a:ext>
            </a:extLst>
          </p:cNvPr>
          <p:cNvSpPr txBox="1"/>
          <p:nvPr userDrawn="1"/>
        </p:nvSpPr>
        <p:spPr>
          <a:xfrm>
            <a:off x="11529899" y="6566529"/>
            <a:ext cx="861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2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2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CE5465B-466D-E047-8FC6-101B6D8F3B92}"/>
              </a:ext>
            </a:extLst>
          </p:cNvPr>
          <p:cNvSpPr/>
          <p:nvPr userDrawn="1"/>
        </p:nvSpPr>
        <p:spPr>
          <a:xfrm>
            <a:off x="0" y="6566529"/>
            <a:ext cx="12193588" cy="2914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200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B8DC9AC-CCD6-8B44-BD87-CF7B39ECDA44}"/>
              </a:ext>
            </a:extLst>
          </p:cNvPr>
          <p:cNvSpPr txBox="1"/>
          <p:nvPr userDrawn="1"/>
        </p:nvSpPr>
        <p:spPr>
          <a:xfrm>
            <a:off x="11529899" y="6547279"/>
            <a:ext cx="861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1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1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pic>
        <p:nvPicPr>
          <p:cNvPr id="22" name="Grafik 17">
            <a:extLst>
              <a:ext uri="{FF2B5EF4-FFF2-40B4-BE49-F238E27FC236}">
                <a16:creationId xmlns:a16="http://schemas.microsoft.com/office/drawing/2014/main" id="{AE80CF7B-1150-DA4E-AF31-C8450E5880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803398"/>
            <a:ext cx="12193588" cy="54603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0" y="-711200"/>
            <a:ext cx="943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Nur</a:t>
            </a:r>
            <a:r>
              <a:rPr lang="de-DE" baseline="0%"/>
              <a:t> eine Unterpunkte-Ebene verwenden (z.B. 1, 1.1, 1.2…). 1.1.1 etc. sind nicht zulässig.</a:t>
            </a:r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4EAEA0-EB63-0C41-A7D4-3D8AC68BC50F}"/>
              </a:ext>
            </a:extLst>
          </p:cNvPr>
          <p:cNvSpPr txBox="1"/>
          <p:nvPr userDrawn="1"/>
        </p:nvSpPr>
        <p:spPr>
          <a:xfrm>
            <a:off x="8190383" y="6579994"/>
            <a:ext cx="3358612" cy="207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kern="0" err="1">
                <a:solidFill>
                  <a:schemeClr val="bg1"/>
                </a:solidFill>
                <a:latin typeface="Lucida Sans Typewriter" panose="020B0509030504030204" pitchFamily="49" charset="77"/>
              </a:rPr>
              <a:t>classification</a:t>
            </a:r>
            <a:r>
              <a:rPr lang="de-DE" sz="750" kern="0">
                <a:solidFill>
                  <a:schemeClr val="bg1"/>
                </a:solidFill>
                <a:latin typeface="Lucida Sans Typewriter" panose="020B0509030504030204" pitchFamily="49" charset="77"/>
              </a:rPr>
              <a:t>: </a:t>
            </a:r>
            <a:r>
              <a:rPr lang="de-DE" sz="750" kern="0" err="1">
                <a:solidFill>
                  <a:schemeClr val="bg1"/>
                </a:solidFill>
                <a:latin typeface="Lucida Sans Typewriter" panose="020B0509030504030204" pitchFamily="49" charset="77"/>
              </a:rPr>
              <a:t>confidential</a:t>
            </a:r>
            <a:r>
              <a:rPr lang="de-DE" sz="750" kern="0">
                <a:solidFill>
                  <a:schemeClr val="bg1"/>
                </a:solidFill>
                <a:latin typeface="Lucida Sans Typewriter" panose="020B0509030504030204" pitchFamily="49" charset="77"/>
              </a:rPr>
              <a:t> | © 2020 r-tec IT Security</a:t>
            </a:r>
          </a:p>
        </p:txBody>
      </p:sp>
    </p:spTree>
    <p:extLst>
      <p:ext uri="{BB962C8B-B14F-4D97-AF65-F5344CB8AC3E}">
        <p14:creationId xmlns:p14="http://schemas.microsoft.com/office/powerpoint/2010/main" val="483491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25">
          <p15:clr>
            <a:srgbClr val="FBAE40"/>
          </p15:clr>
        </p15:guide>
        <p15:guide id="4" orient="horz" pos="25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purl.oclc.org/ooxml/drawingml/main" xmlns:r="http://purl.oclc.org/ooxml/officeDocument/relationships" xmlns:p="http://purl.oclc.org/ooxml/presentationml/main" preserve="1" userDrawn="1">
  <p:cSld name="Titel mit Bulletlist und Zwischen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22E9C30-A47F-6D4A-BF4E-565BD5ABAD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200571"/>
            <a:ext cx="10453461" cy="1316353"/>
          </a:xfrm>
          <a:prstGeom prst="rect">
            <a:avLst/>
          </a:prstGeom>
        </p:spPr>
        <p:txBody>
          <a:bodyPr/>
          <a:lstStyle>
            <a:lvl1pPr marL="381048" marR="0" indent="-381048" algn="l" defTabSz="609650" rtl="0" eaLnBrk="1" fontAlgn="auto" latinLnBrk="0" hangingPunct="1">
              <a:lnSpc>
                <a:spcPts val="2000"/>
              </a:lnSpc>
              <a:spcBef>
                <a:spcPct val="20%"/>
              </a:spcBef>
              <a:spcAft>
                <a:spcPts val="0"/>
              </a:spcAft>
              <a:buClrTx/>
              <a:buSzPct val="70%"/>
              <a:buFontTx/>
              <a:buBlip>
                <a:blip r:embed="rId2"/>
              </a:buBlip>
              <a:tabLst/>
              <a:defRPr lang="de-DE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681" indent="0">
              <a:buNone/>
              <a:defRPr sz="1600"/>
            </a:lvl2pPr>
            <a:lvl3pPr marL="1143076" indent="0">
              <a:buNone/>
              <a:defRPr/>
            </a:lvl3pPr>
          </a:lstStyle>
          <a:p>
            <a:pPr marL="381048" marR="0" lvl="0" indent="-381048" algn="l" defTabSz="609650" rtl="0" eaLnBrk="1" fontAlgn="auto" latinLnBrk="0" hangingPunct="1">
              <a:lnSpc>
                <a:spcPct val="100%"/>
              </a:lnSpc>
              <a:spcBef>
                <a:spcPct val="20%"/>
              </a:spcBef>
              <a:spcAft>
                <a:spcPts val="0"/>
              </a:spcAft>
              <a:buClrTx/>
              <a:buSzPct val="70%"/>
              <a:buFontTx/>
              <a:buBlip>
                <a:blip r:embed="rId2"/>
              </a:buBlip>
              <a:tabLst/>
              <a:defRPr/>
            </a:pPr>
            <a:r>
              <a:rPr lang="de-DE" dirty="0"/>
              <a:t>Zwischenüberschrift einfügen</a:t>
            </a:r>
          </a:p>
          <a:p>
            <a:r>
              <a:rPr lang="de-DE" dirty="0"/>
              <a:t>Mastertextformat bearbeiten
Zweite Ebene
Dritte Ebene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C0EB2568-ABFB-774B-9D8C-591721BAB7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1798657"/>
            <a:ext cx="10453461" cy="341821"/>
          </a:xfrm>
          <a:prstGeom prst="rect">
            <a:avLst/>
          </a:prstGeom>
        </p:spPr>
        <p:txBody>
          <a:bodyPr/>
          <a:lstStyle>
            <a:lvl1pPr marL="0" indent="0">
              <a:buSzPct val="70%"/>
              <a:buFont typeface="Arial" panose="020B0604020202020204" pitchFamily="34" charset="0"/>
              <a:buNone/>
              <a:defRPr lang="de-DE" sz="1600" b="1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de-DE" dirty="0"/>
              <a:t>Zwischenüberschrift einfügen</a:t>
            </a:r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1C3849BB-0B23-AE4C-8D70-20B9EA6680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3753793"/>
            <a:ext cx="10453461" cy="341821"/>
          </a:xfrm>
          <a:prstGeom prst="rect">
            <a:avLst/>
          </a:prstGeom>
        </p:spPr>
        <p:txBody>
          <a:bodyPr/>
          <a:lstStyle>
            <a:lvl1pPr marL="0" indent="0">
              <a:buSzPct val="70%"/>
              <a:buFont typeface="Arial" panose="020B0604020202020204" pitchFamily="34" charset="0"/>
              <a:buNone/>
              <a:defRPr lang="de-DE" sz="1600" b="1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de-DE" dirty="0"/>
              <a:t>Zwischenüberschrift einfügen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7A1A14C4-74C2-C341-9A92-D736CBB573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165755"/>
            <a:ext cx="10453461" cy="1316353"/>
          </a:xfrm>
          <a:prstGeom prst="rect">
            <a:avLst/>
          </a:prstGeom>
        </p:spPr>
        <p:txBody>
          <a:bodyPr/>
          <a:lstStyle>
            <a:lvl1pPr marL="381048" marR="0" indent="-381048" algn="l" defTabSz="609650" rtl="0" eaLnBrk="1" fontAlgn="auto" latinLnBrk="0" hangingPunct="1">
              <a:lnSpc>
                <a:spcPts val="2000"/>
              </a:lnSpc>
              <a:spcBef>
                <a:spcPct val="20%"/>
              </a:spcBef>
              <a:spcAft>
                <a:spcPts val="0"/>
              </a:spcAft>
              <a:buClrTx/>
              <a:buSzPct val="70%"/>
              <a:buFontTx/>
              <a:buBlip>
                <a:blip r:embed="rId2"/>
              </a:buBlip>
              <a:tabLst/>
              <a:defRPr lang="de-DE" sz="160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381048" marR="0" lvl="0" indent="-381048" algn="l" defTabSz="609650" rtl="0" eaLnBrk="1" fontAlgn="auto" latinLnBrk="0" hangingPunct="1">
              <a:lnSpc>
                <a:spcPct val="100%"/>
              </a:lnSpc>
              <a:spcBef>
                <a:spcPct val="20%"/>
              </a:spcBef>
              <a:spcAft>
                <a:spcPts val="0"/>
              </a:spcAft>
              <a:buClrTx/>
              <a:buSzPct val="70%"/>
              <a:buFontTx/>
              <a:buBlip>
                <a:blip r:embed="rId2"/>
              </a:buBlip>
              <a:tabLst/>
              <a:defRPr/>
            </a:pPr>
            <a:r>
              <a:rPr lang="de-DE" dirty="0"/>
              <a:t>Zwischenüberschrift einfügen</a:t>
            </a:r>
          </a:p>
          <a:p>
            <a:r>
              <a:rPr lang="de-DE" dirty="0"/>
              <a:t>Mastertextformat bearbeiten
Zweite Ebene
Dritte Ebene</a:t>
            </a:r>
          </a:p>
        </p:txBody>
      </p:sp>
      <p:sp>
        <p:nvSpPr>
          <p:cNvPr id="24" name="Titel 18">
            <a:extLst>
              <a:ext uri="{FF2B5EF4-FFF2-40B4-BE49-F238E27FC236}">
                <a16:creationId xmlns:a16="http://schemas.microsoft.com/office/drawing/2014/main" id="{CF76984E-05CC-C240-B12D-A8D3189D78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762691"/>
            <a:ext cx="10241682" cy="975873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A5472121-6785-BC4C-8853-4685ADB3591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400637"/>
            <a:ext cx="6432442" cy="3620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noProof="0" dirty="0" smtClean="0">
                <a:solidFill>
                  <a:schemeClr val="tx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r>
              <a:rPr lang="de-DE" dirty="0"/>
              <a:t>Master-</a:t>
            </a:r>
            <a:r>
              <a:rPr lang="de-DE" dirty="0" err="1"/>
              <a:t>untertitelformat</a:t>
            </a:r>
            <a:r>
              <a:rPr lang="de-DE" dirty="0"/>
              <a:t> bearbeiten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C832298-AA7B-F140-BD0A-F80073C394DE}"/>
              </a:ext>
            </a:extLst>
          </p:cNvPr>
          <p:cNvSpPr txBox="1"/>
          <p:nvPr userDrawn="1"/>
        </p:nvSpPr>
        <p:spPr>
          <a:xfrm>
            <a:off x="11529899" y="6566529"/>
            <a:ext cx="861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2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2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CE5465B-466D-E047-8FC6-101B6D8F3B92}"/>
              </a:ext>
            </a:extLst>
          </p:cNvPr>
          <p:cNvSpPr/>
          <p:nvPr userDrawn="1"/>
        </p:nvSpPr>
        <p:spPr>
          <a:xfrm>
            <a:off x="0" y="6566529"/>
            <a:ext cx="12193588" cy="2914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200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B8DC9AC-CCD6-8B44-BD87-CF7B39ECDA44}"/>
              </a:ext>
            </a:extLst>
          </p:cNvPr>
          <p:cNvSpPr txBox="1"/>
          <p:nvPr userDrawn="1"/>
        </p:nvSpPr>
        <p:spPr>
          <a:xfrm>
            <a:off x="11529899" y="6547279"/>
            <a:ext cx="861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1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1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pic>
        <p:nvPicPr>
          <p:cNvPr id="27" name="Grafik 17">
            <a:extLst>
              <a:ext uri="{FF2B5EF4-FFF2-40B4-BE49-F238E27FC236}">
                <a16:creationId xmlns:a16="http://schemas.microsoft.com/office/drawing/2014/main" id="{AE80CF7B-1150-DA4E-AF31-C8450E5880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803398"/>
            <a:ext cx="12193588" cy="54603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0" y="-711200"/>
            <a:ext cx="943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Nur</a:t>
            </a:r>
            <a:r>
              <a:rPr lang="de-DE" baseline="0%"/>
              <a:t> eine Unterpunkte-Ebene verwenden (z.B. 1, 1.1, 1.2…). 1.1.1 etc. sind nicht zulässig.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0413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25">
          <p15:clr>
            <a:srgbClr val="FBAE40"/>
          </p15:clr>
        </p15:guide>
        <p15:guide id="4" orient="horz" pos="25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purl.oclc.org/ooxml/drawingml/main" xmlns:r="http://purl.oclc.org/ooxml/officeDocument/relationships" xmlns:p="http://purl.oclc.org/ooxml/presentationml/main" preserve="1" userDrawn="1">
  <p:cSld name="Titel mit Bulletlist auf zwei Ebe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E5E1D26-6782-2344-B29F-93ECE389B7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931761"/>
            <a:ext cx="10527782" cy="4297589"/>
          </a:xfrm>
          <a:prstGeom prst="rect">
            <a:avLst/>
          </a:prstGeom>
        </p:spPr>
        <p:txBody>
          <a:bodyPr wrap="square"/>
          <a:lstStyle>
            <a:lvl1pPr marL="0" indent="-457237">
              <a:lnSpc>
                <a:spcPct val="150%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0%"/>
              <a:buFontTx/>
              <a:buBlip>
                <a:blip r:embed="rId2"/>
              </a:buBlip>
              <a:defRPr lang="de-DE" sz="1600" kern="120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047954" indent="0">
              <a:lnSpc>
                <a:spcPct val="150%"/>
              </a:lnSpc>
              <a:spcBef>
                <a:spcPts val="600"/>
              </a:spcBef>
              <a:spcAft>
                <a:spcPts val="0"/>
              </a:spcAft>
              <a:buSzPct val="50%"/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de-DE" b="1" dirty="0">
                <a:latin typeface="Arial"/>
                <a:cs typeface="Arial"/>
              </a:rPr>
              <a:t>Lorem ipsum</a:t>
            </a:r>
            <a:endParaRPr lang="de-DE" dirty="0">
              <a:latin typeface="Arial"/>
              <a:cs typeface="Arial"/>
            </a:endParaRPr>
          </a:p>
          <a:p>
            <a:pPr marL="816102" lvl="0" indent="-381048">
              <a:lnSpc>
                <a:spcPts val="2267"/>
              </a:lnSpc>
              <a:spcAft>
                <a:spcPts val="1334"/>
              </a:spcAft>
              <a:buSzPct val="70%"/>
            </a:pPr>
            <a:r>
              <a:rPr lang="de-DE" dirty="0" err="1">
                <a:solidFill>
                  <a:prstClr val="black"/>
                </a:solidFill>
              </a:rPr>
              <a:t>Lorem</a:t>
            </a:r>
            <a:r>
              <a:rPr lang="de-DE" dirty="0">
                <a:solidFill>
                  <a:prstClr val="black"/>
                </a:solidFill>
              </a:rPr>
              <a:t> </a:t>
            </a:r>
            <a:r>
              <a:rPr lang="de-DE" dirty="0" err="1">
                <a:solidFill>
                  <a:prstClr val="black"/>
                </a:solidFill>
              </a:rPr>
              <a:t>ipsum</a:t>
            </a:r>
            <a:endParaRPr lang="de-DE" dirty="0">
              <a:solidFill>
                <a:prstClr val="black"/>
              </a:solidFill>
            </a:endParaRPr>
          </a:p>
          <a:p>
            <a:pPr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de-DE" b="1" dirty="0">
                <a:latin typeface="Arial"/>
                <a:cs typeface="Arial"/>
              </a:rPr>
              <a:t>Lorem ipsum</a:t>
            </a:r>
            <a:endParaRPr lang="de-DE" dirty="0">
              <a:latin typeface="Arial"/>
              <a:cs typeface="Arial"/>
            </a:endParaRPr>
          </a:p>
          <a:p>
            <a:pPr marL="816102" lvl="0" indent="-381048">
              <a:lnSpc>
                <a:spcPts val="2267"/>
              </a:lnSpc>
              <a:buSzPct val="70%"/>
            </a:pPr>
            <a:r>
              <a:rPr lang="de-DE" dirty="0">
                <a:solidFill>
                  <a:prstClr val="black"/>
                </a:solidFill>
              </a:rPr>
              <a:t>Lorem ipsum</a:t>
            </a:r>
          </a:p>
          <a:p>
            <a:pPr marL="816102" lvl="0" indent="-381048">
              <a:lnSpc>
                <a:spcPts val="2267"/>
              </a:lnSpc>
              <a:buSzPct val="70%"/>
            </a:pPr>
            <a:r>
              <a:rPr lang="de-DE" dirty="0">
                <a:solidFill>
                  <a:prstClr val="black"/>
                </a:solidFill>
              </a:rPr>
              <a:t>Lorem ipsum</a:t>
            </a:r>
          </a:p>
          <a:p>
            <a:r>
              <a:rPr lang="de-DE" b="1" dirty="0"/>
              <a:t>Lorem ipsum</a:t>
            </a:r>
          </a:p>
          <a:p>
            <a:pPr marL="816102" lvl="0" indent="-381048">
              <a:lnSpc>
                <a:spcPts val="2267"/>
              </a:lnSpc>
              <a:buSzPct val="70%"/>
            </a:pPr>
            <a:r>
              <a:rPr lang="de-DE" dirty="0">
                <a:solidFill>
                  <a:prstClr val="black"/>
                </a:solidFill>
              </a:rPr>
              <a:t>Lorem ipsum</a:t>
            </a:r>
          </a:p>
          <a:p>
            <a:pPr marL="816102" lvl="0" indent="-381048">
              <a:lnSpc>
                <a:spcPts val="2267"/>
              </a:lnSpc>
              <a:spcAft>
                <a:spcPts val="1334"/>
              </a:spcAft>
              <a:buSzPct val="70%"/>
            </a:pPr>
            <a:r>
              <a:rPr lang="de-DE" dirty="0">
                <a:solidFill>
                  <a:prstClr val="black"/>
                </a:solidFill>
              </a:rPr>
              <a:t>Lorem ipsum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A5472121-6785-BC4C-8853-4685ADB3591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938" y="404813"/>
            <a:ext cx="6432442" cy="3620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noProof="0" dirty="0" smtClean="0">
                <a:solidFill>
                  <a:schemeClr val="tx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r>
              <a:rPr lang="de-DE" dirty="0"/>
              <a:t>Master-</a:t>
            </a:r>
            <a:r>
              <a:rPr lang="de-DE" dirty="0" err="1"/>
              <a:t>untertitelformat</a:t>
            </a:r>
            <a:r>
              <a:rPr lang="de-DE" dirty="0"/>
              <a:t> bearbeiten</a:t>
            </a:r>
          </a:p>
        </p:txBody>
      </p:sp>
      <p:sp>
        <p:nvSpPr>
          <p:cNvPr id="21" name="Titel 18">
            <a:extLst>
              <a:ext uri="{FF2B5EF4-FFF2-40B4-BE49-F238E27FC236}">
                <a16:creationId xmlns:a16="http://schemas.microsoft.com/office/drawing/2014/main" id="{2580E506-C8F0-4D46-80E9-1D0B242E0C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766867"/>
            <a:ext cx="10241682" cy="975873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832298-AA7B-F140-BD0A-F80073C394DE}"/>
              </a:ext>
            </a:extLst>
          </p:cNvPr>
          <p:cNvSpPr txBox="1"/>
          <p:nvPr userDrawn="1"/>
        </p:nvSpPr>
        <p:spPr>
          <a:xfrm>
            <a:off x="11529899" y="6566529"/>
            <a:ext cx="861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2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2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CE5465B-466D-E047-8FC6-101B6D8F3B92}"/>
              </a:ext>
            </a:extLst>
          </p:cNvPr>
          <p:cNvSpPr/>
          <p:nvPr userDrawn="1"/>
        </p:nvSpPr>
        <p:spPr>
          <a:xfrm>
            <a:off x="0" y="6566529"/>
            <a:ext cx="12193588" cy="2914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200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B8DC9AC-CCD6-8B44-BD87-CF7B39ECDA44}"/>
              </a:ext>
            </a:extLst>
          </p:cNvPr>
          <p:cNvSpPr txBox="1"/>
          <p:nvPr userDrawn="1"/>
        </p:nvSpPr>
        <p:spPr>
          <a:xfrm>
            <a:off x="11529899" y="6547279"/>
            <a:ext cx="861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1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1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pic>
        <p:nvPicPr>
          <p:cNvPr id="19" name="Grafik 17">
            <a:extLst>
              <a:ext uri="{FF2B5EF4-FFF2-40B4-BE49-F238E27FC236}">
                <a16:creationId xmlns:a16="http://schemas.microsoft.com/office/drawing/2014/main" id="{AE80CF7B-1150-DA4E-AF31-C8450E5880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803398"/>
            <a:ext cx="12193588" cy="54603"/>
          </a:xfrm>
          <a:prstGeom prst="rect">
            <a:avLst/>
          </a:prstGeom>
        </p:spPr>
      </p:pic>
      <p:sp>
        <p:nvSpPr>
          <p:cNvPr id="2" name="Textfeld 1"/>
          <p:cNvSpPr txBox="1"/>
          <p:nvPr userDrawn="1"/>
        </p:nvSpPr>
        <p:spPr>
          <a:xfrm>
            <a:off x="0" y="-711200"/>
            <a:ext cx="943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Nur</a:t>
            </a:r>
            <a:r>
              <a:rPr lang="de-DE" baseline="0%"/>
              <a:t> eine Unterpunkte-Ebene verwenden (z.B. 1, 1.1, 1.2…). 1.1.1 etc. sind nicht zulässig.</a:t>
            </a:r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4EAEA0-EB63-0C41-A7D4-3D8AC68BC50F}"/>
              </a:ext>
            </a:extLst>
          </p:cNvPr>
          <p:cNvSpPr txBox="1"/>
          <p:nvPr userDrawn="1"/>
        </p:nvSpPr>
        <p:spPr>
          <a:xfrm>
            <a:off x="8190383" y="6579994"/>
            <a:ext cx="3358612" cy="207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kern="0" err="1">
                <a:solidFill>
                  <a:schemeClr val="bg1"/>
                </a:solidFill>
                <a:latin typeface="Lucida Sans Typewriter" panose="020B0509030504030204" pitchFamily="49" charset="77"/>
              </a:rPr>
              <a:t>classification</a:t>
            </a:r>
            <a:r>
              <a:rPr lang="de-DE" sz="750" kern="0">
                <a:solidFill>
                  <a:schemeClr val="bg1"/>
                </a:solidFill>
                <a:latin typeface="Lucida Sans Typewriter" panose="020B0509030504030204" pitchFamily="49" charset="77"/>
              </a:rPr>
              <a:t>: </a:t>
            </a:r>
            <a:r>
              <a:rPr lang="de-DE" sz="750" kern="0" err="1">
                <a:solidFill>
                  <a:schemeClr val="bg1"/>
                </a:solidFill>
                <a:latin typeface="Lucida Sans Typewriter" panose="020B0509030504030204" pitchFamily="49" charset="77"/>
              </a:rPr>
              <a:t>confidential</a:t>
            </a:r>
            <a:r>
              <a:rPr lang="de-DE" sz="750" kern="0">
                <a:solidFill>
                  <a:schemeClr val="bg1"/>
                </a:solidFill>
                <a:latin typeface="Lucida Sans Typewriter" panose="020B0509030504030204" pitchFamily="49" charset="77"/>
              </a:rPr>
              <a:t> | © 2020 r-tec IT Security</a:t>
            </a:r>
          </a:p>
        </p:txBody>
      </p:sp>
    </p:spTree>
    <p:extLst>
      <p:ext uri="{BB962C8B-B14F-4D97-AF65-F5344CB8AC3E}">
        <p14:creationId xmlns:p14="http://schemas.microsoft.com/office/powerpoint/2010/main" val="2732341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55">
          <p15:clr>
            <a:srgbClr val="FBAE40"/>
          </p15:clr>
        </p15:guide>
        <p15:guide id="4" pos="32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preserve="1" userDrawn="1">
  <p:cSld name="Titelblatt_01_Bild">
    <p:bg>
      <p:bgPr>
        <a:blipFill dpi="0" rotWithShape="1">
          <a:blip r:embed="rId2">
            <a:lum/>
          </a:blip>
          <a:srcRect/>
          <a:stretch>
            <a:fillRect t="-9%" b="-9%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76112AF0-CE2B-B34E-9D81-03518461CEB4}"/>
              </a:ext>
            </a:extLst>
          </p:cNvPr>
          <p:cNvSpPr/>
          <p:nvPr userDrawn="1"/>
        </p:nvSpPr>
        <p:spPr>
          <a:xfrm>
            <a:off x="4626227" y="1433013"/>
            <a:ext cx="7568812" cy="43731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pic>
        <p:nvPicPr>
          <p:cNvPr id="19" name="Grafik 10">
            <a:extLst>
              <a:ext uri="{FF2B5EF4-FFF2-40B4-BE49-F238E27FC236}">
                <a16:creationId xmlns:a16="http://schemas.microsoft.com/office/drawing/2014/main" id="{A41D4DDD-9F59-BA4F-A691-EDDDEC48BEC9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4776" y="5779152"/>
            <a:ext cx="7567200" cy="54000"/>
          </a:xfrm>
          <a:prstGeom prst="rect">
            <a:avLst/>
          </a:prstGeom>
        </p:spPr>
      </p:pic>
      <p:sp>
        <p:nvSpPr>
          <p:cNvPr id="12" name="Titel 18">
            <a:extLst>
              <a:ext uri="{FF2B5EF4-FFF2-40B4-BE49-F238E27FC236}">
                <a16:creationId xmlns:a16="http://schemas.microsoft.com/office/drawing/2014/main" id="{F5DEA6C9-179C-CA43-BD7E-32F6008B37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98273" y="1881557"/>
            <a:ext cx="6788861" cy="1236205"/>
          </a:xfrm>
          <a:prstGeom prst="rect">
            <a:avLst/>
          </a:prstGeom>
        </p:spPr>
        <p:txBody>
          <a:bodyPr anchor="t"/>
          <a:lstStyle>
            <a:lvl1pPr marL="0" marR="0" indent="0" algn="l" defTabSz="609650" rtl="0" eaLnBrk="1" fontAlgn="auto" latinLnBrk="0" hangingPunct="1">
              <a:lnSpc>
                <a:spcPts val="3200"/>
              </a:lnSpc>
              <a:spcBef>
                <a:spcPct val="0%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2800" b="1" i="0" kern="1200" cap="all" spc="0" baseline="0%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 der Präsentation einfügen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54174BF-C5FD-8148-9FA0-B8D1765E749F}"/>
              </a:ext>
            </a:extLst>
          </p:cNvPr>
          <p:cNvSpPr/>
          <p:nvPr userDrawn="1"/>
        </p:nvSpPr>
        <p:spPr>
          <a:xfrm>
            <a:off x="5115008" y="3264260"/>
            <a:ext cx="12024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2CDAF51-A615-D449-BD30-AC80E15366F4}"/>
              </a:ext>
            </a:extLst>
          </p:cNvPr>
          <p:cNvSpPr>
            <a:spLocks noGrp="1" noChangeArrowheads="1"/>
          </p:cNvSpPr>
          <p:nvPr>
            <p:ph type="subTitle" idx="10" hasCustomPrompt="1"/>
          </p:nvPr>
        </p:nvSpPr>
        <p:spPr>
          <a:xfrm>
            <a:off x="5017936" y="4736885"/>
            <a:ext cx="3479691" cy="60664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2134"/>
              </a:lnSpc>
              <a:spcBef>
                <a:spcPts val="0"/>
              </a:spcBef>
              <a:buFontTx/>
              <a:buNone/>
              <a:defRPr lang="en-US" sz="1300" b="1" kern="1200" cap="none" spc="0" noProof="0" dirty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err="1"/>
              <a:t>Wer</a:t>
            </a:r>
            <a:r>
              <a:rPr lang="en-US" noProof="0" dirty="0"/>
              <a:t> </a:t>
            </a:r>
            <a:r>
              <a:rPr lang="en-US" noProof="0" dirty="0" err="1"/>
              <a:t>hält</a:t>
            </a:r>
            <a:r>
              <a:rPr lang="en-US" noProof="0" dirty="0"/>
              <a:t> die </a:t>
            </a:r>
            <a:r>
              <a:rPr lang="en-US" noProof="0" dirty="0" err="1"/>
              <a:t>Präsentation</a:t>
            </a:r>
            <a:r>
              <a:rPr lang="en-US" noProof="0" dirty="0"/>
              <a:t>?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0B5CF3B4-4A7A-A943-97E8-714204EDCC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7937" y="5297217"/>
            <a:ext cx="3479689" cy="2303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baseline="0%" noProof="0" dirty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defRPr>
            </a:lvl1pPr>
          </a:lstStyle>
          <a:p>
            <a:r>
              <a:rPr lang="de-DE" dirty="0" err="1"/>
              <a:t>Jobtitel</a:t>
            </a:r>
            <a:r>
              <a:rPr lang="de-DE" dirty="0"/>
              <a:t> einfügen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DC96A527-D2A8-8B4C-8602-66799D4DE9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17936" y="3437712"/>
            <a:ext cx="6788861" cy="9994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Lucida Sans Typewriter" charset="0"/>
                <a:ea typeface="Lucida Sans Typewriter" charset="0"/>
                <a:cs typeface="Lucida Sans Typewriter" charset="0"/>
              </a:defRPr>
            </a:lvl1pPr>
          </a:lstStyle>
          <a:p>
            <a:endParaRPr lang="de-DE" dirty="0"/>
          </a:p>
        </p:txBody>
      </p:sp>
      <p:pic>
        <p:nvPicPr>
          <p:cNvPr id="15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261" y="5003585"/>
            <a:ext cx="1549439" cy="641001"/>
          </a:xfrm>
          <a:prstGeom prst="rect">
            <a:avLst/>
          </a:prstGeom>
        </p:spPr>
      </p:pic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565F5E30-BF79-1741-942B-AE79DFC1EB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8273" y="1594375"/>
            <a:ext cx="6602114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noProof="0" dirty="0" smtClean="0">
                <a:solidFill>
                  <a:schemeClr val="bg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r>
              <a:rPr lang="de-DE" dirty="0"/>
              <a:t>Optional eine Rubrik</a:t>
            </a:r>
          </a:p>
        </p:txBody>
      </p:sp>
      <p:sp>
        <p:nvSpPr>
          <p:cNvPr id="14" name="Textfeld 13"/>
          <p:cNvSpPr txBox="1"/>
          <p:nvPr userDrawn="1"/>
        </p:nvSpPr>
        <p:spPr>
          <a:xfrm>
            <a:off x="-1" y="-430768"/>
            <a:ext cx="1219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aseline="0%"/>
              <a:t>Hintergrund über die Masteransicht einfügen (16:9) und nach hinten legen. Inhalt darf nicht verzerrt werden.</a:t>
            </a:r>
            <a:endParaRPr lang="de-DE"/>
          </a:p>
        </p:txBody>
      </p:sp>
      <p:sp>
        <p:nvSpPr>
          <p:cNvPr id="18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noFill/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2445900390"/>
      </p:ext>
    </p:extLst>
  </p:cSld>
  <p:clrMapOvr>
    <a:masterClrMapping/>
  </p:clrMapOvr>
</p:sldLayout>
</file>

<file path=ppt/slideLayouts/slideLayout20.xml><?xml version="1.0" encoding="utf-8"?>
<p:sldLayout xmlns:a="http://purl.oclc.org/ooxml/drawingml/main" xmlns:r="http://purl.oclc.org/ooxml/officeDocument/relationships" xmlns:p="http://purl.oclc.org/ooxml/presentationml/main" preserve="1" userDrawn="1">
  <p:cSld name="Titel mit Bulletlis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E5E1D26-6782-2344-B29F-93ECE389B7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8" y="1931762"/>
            <a:ext cx="4919818" cy="4361089"/>
          </a:xfrm>
          <a:prstGeom prst="rect">
            <a:avLst/>
          </a:prstGeom>
        </p:spPr>
        <p:txBody>
          <a:bodyPr/>
          <a:lstStyle>
            <a:lvl1pPr marL="457237" indent="-457237">
              <a:lnSpc>
                <a:spcPts val="2000"/>
              </a:lnSpc>
              <a:spcBef>
                <a:spcPts val="0"/>
              </a:spcBef>
              <a:spcAft>
                <a:spcPts val="667"/>
              </a:spcAft>
              <a:buSzPct val="90%"/>
              <a:buFontTx/>
              <a:buBlip>
                <a:blip r:embed="rId2"/>
              </a:buBlip>
              <a:defRPr lang="de-DE" sz="1600" kern="120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3E333FD6-BE6B-B042-8403-C70EC89B50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35756" y="1931762"/>
            <a:ext cx="5607780" cy="436108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748E9E6C-8BF0-5C45-9127-91B8EF9F814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938" y="403183"/>
            <a:ext cx="10241682" cy="3620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noProof="0" dirty="0" smtClean="0">
                <a:solidFill>
                  <a:schemeClr val="tx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r>
              <a:rPr lang="de-DE" dirty="0"/>
              <a:t>Master-</a:t>
            </a:r>
            <a:r>
              <a:rPr lang="de-DE" dirty="0" err="1"/>
              <a:t>untertitelformat</a:t>
            </a:r>
            <a:r>
              <a:rPr lang="de-DE" dirty="0"/>
              <a:t> bearbeiten</a:t>
            </a:r>
          </a:p>
        </p:txBody>
      </p:sp>
      <p:sp>
        <p:nvSpPr>
          <p:cNvPr id="21" name="Titel 18">
            <a:extLst>
              <a:ext uri="{FF2B5EF4-FFF2-40B4-BE49-F238E27FC236}">
                <a16:creationId xmlns:a16="http://schemas.microsoft.com/office/drawing/2014/main" id="{C31755C0-3DFD-234A-B459-83987B21E4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765237"/>
            <a:ext cx="10241682" cy="975873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C832298-AA7B-F140-BD0A-F80073C394DE}"/>
              </a:ext>
            </a:extLst>
          </p:cNvPr>
          <p:cNvSpPr txBox="1"/>
          <p:nvPr userDrawn="1"/>
        </p:nvSpPr>
        <p:spPr>
          <a:xfrm>
            <a:off x="11529899" y="6566529"/>
            <a:ext cx="861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2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2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CE5465B-466D-E047-8FC6-101B6D8F3B92}"/>
              </a:ext>
            </a:extLst>
          </p:cNvPr>
          <p:cNvSpPr/>
          <p:nvPr userDrawn="1"/>
        </p:nvSpPr>
        <p:spPr>
          <a:xfrm>
            <a:off x="0" y="6566529"/>
            <a:ext cx="12193588" cy="2914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200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B8DC9AC-CCD6-8B44-BD87-CF7B39ECDA44}"/>
              </a:ext>
            </a:extLst>
          </p:cNvPr>
          <p:cNvSpPr txBox="1"/>
          <p:nvPr userDrawn="1"/>
        </p:nvSpPr>
        <p:spPr>
          <a:xfrm>
            <a:off x="11529899" y="6547279"/>
            <a:ext cx="861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1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1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pic>
        <p:nvPicPr>
          <p:cNvPr id="23" name="Grafik 17">
            <a:extLst>
              <a:ext uri="{FF2B5EF4-FFF2-40B4-BE49-F238E27FC236}">
                <a16:creationId xmlns:a16="http://schemas.microsoft.com/office/drawing/2014/main" id="{AE80CF7B-1150-DA4E-AF31-C8450E5880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803398"/>
            <a:ext cx="12193588" cy="54603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0" y="-711200"/>
            <a:ext cx="943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Nur</a:t>
            </a:r>
            <a:r>
              <a:rPr lang="de-DE" baseline="0%"/>
              <a:t> eine Unterpunkte-Ebene verwenden (z.B. 1, 1.1, 1.2…). 1.1.1 etc. sind nicht zulässig.</a:t>
            </a:r>
            <a:endParaRPr lang="de-DE"/>
          </a:p>
        </p:txBody>
      </p:sp>
      <p:sp>
        <p:nvSpPr>
          <p:cNvPr id="15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259135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247">
          <p15:clr>
            <a:srgbClr val="FBAE40"/>
          </p15:clr>
        </p15:guide>
        <p15:guide id="4" pos="325">
          <p15:clr>
            <a:srgbClr val="FBAE40"/>
          </p15:clr>
        </p15:guide>
        <p15:guide id="5" orient="horz" pos="25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purl.oclc.org/ooxml/drawingml/main" xmlns:r="http://purl.oclc.org/ooxml/officeDocument/relationships" xmlns:p="http://purl.oclc.org/ooxml/presentationml/main" preserve="1" userDrawn="1">
  <p:cSld name="Titel mit Bulletlist und Dokumenten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12">
            <a:extLst>
              <a:ext uri="{FF2B5EF4-FFF2-40B4-BE49-F238E27FC236}">
                <a16:creationId xmlns:a16="http://schemas.microsoft.com/office/drawing/2014/main" id="{3E333FD6-BE6B-B042-8403-C70EC89B50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47475" y="1931761"/>
            <a:ext cx="3129970" cy="4440715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Dokumentbild einfügen</a:t>
            </a:r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DE5E1D26-6782-2344-B29F-93ECE389B7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8" y="1931762"/>
            <a:ext cx="4919818" cy="4361089"/>
          </a:xfrm>
          <a:prstGeom prst="rect">
            <a:avLst/>
          </a:prstGeom>
        </p:spPr>
        <p:txBody>
          <a:bodyPr/>
          <a:lstStyle>
            <a:lvl1pPr marL="457237" indent="-457237">
              <a:lnSpc>
                <a:spcPts val="2000"/>
              </a:lnSpc>
              <a:spcBef>
                <a:spcPts val="0"/>
              </a:spcBef>
              <a:spcAft>
                <a:spcPts val="667"/>
              </a:spcAft>
              <a:buSzPct val="90%"/>
              <a:buFontTx/>
              <a:buBlip>
                <a:blip r:embed="rId2"/>
              </a:buBlip>
              <a:defRPr lang="de-DE" sz="1600" kern="120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748E9E6C-8BF0-5C45-9127-91B8EF9F814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938" y="403183"/>
            <a:ext cx="10241682" cy="3620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noProof="0" dirty="0" smtClean="0">
                <a:solidFill>
                  <a:schemeClr val="tx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r>
              <a:rPr lang="de-DE" dirty="0"/>
              <a:t>Master-</a:t>
            </a:r>
            <a:r>
              <a:rPr lang="de-DE" dirty="0" err="1"/>
              <a:t>untertitelformat</a:t>
            </a:r>
            <a:r>
              <a:rPr lang="de-DE" dirty="0"/>
              <a:t> bearbeiten</a:t>
            </a:r>
          </a:p>
        </p:txBody>
      </p:sp>
      <p:sp>
        <p:nvSpPr>
          <p:cNvPr id="6" name="Titel 18">
            <a:extLst>
              <a:ext uri="{FF2B5EF4-FFF2-40B4-BE49-F238E27FC236}">
                <a16:creationId xmlns:a16="http://schemas.microsoft.com/office/drawing/2014/main" id="{C31755C0-3DFD-234A-B459-83987B21E4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765237"/>
            <a:ext cx="10241682" cy="975873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C832298-AA7B-F140-BD0A-F80073C394DE}"/>
              </a:ext>
            </a:extLst>
          </p:cNvPr>
          <p:cNvSpPr txBox="1"/>
          <p:nvPr userDrawn="1"/>
        </p:nvSpPr>
        <p:spPr>
          <a:xfrm>
            <a:off x="11529899" y="6566529"/>
            <a:ext cx="861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2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2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CE5465B-466D-E047-8FC6-101B6D8F3B92}"/>
              </a:ext>
            </a:extLst>
          </p:cNvPr>
          <p:cNvSpPr/>
          <p:nvPr userDrawn="1"/>
        </p:nvSpPr>
        <p:spPr>
          <a:xfrm>
            <a:off x="0" y="6566529"/>
            <a:ext cx="12193588" cy="2914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200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B8DC9AC-CCD6-8B44-BD87-CF7B39ECDA44}"/>
              </a:ext>
            </a:extLst>
          </p:cNvPr>
          <p:cNvSpPr txBox="1"/>
          <p:nvPr userDrawn="1"/>
        </p:nvSpPr>
        <p:spPr>
          <a:xfrm>
            <a:off x="11529899" y="6547279"/>
            <a:ext cx="861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1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1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pic>
        <p:nvPicPr>
          <p:cNvPr id="14" name="Grafik 17">
            <a:extLst>
              <a:ext uri="{FF2B5EF4-FFF2-40B4-BE49-F238E27FC236}">
                <a16:creationId xmlns:a16="http://schemas.microsoft.com/office/drawing/2014/main" id="{AE80CF7B-1150-DA4E-AF31-C8450E5880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803398"/>
            <a:ext cx="12193588" cy="54603"/>
          </a:xfrm>
          <a:prstGeom prst="rect">
            <a:avLst/>
          </a:prstGeom>
        </p:spPr>
      </p:pic>
      <p:sp>
        <p:nvSpPr>
          <p:cNvPr id="15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2505229104"/>
      </p:ext>
    </p:extLst>
  </p:cSld>
  <p:clrMapOvr>
    <a:masterClrMapping/>
  </p:clrMapOvr>
</p:sldLayout>
</file>

<file path=ppt/slideLayouts/slideLayout22.xml><?xml version="1.0" encoding="utf-8"?>
<p:sldLayout xmlns:a="http://purl.oclc.org/ooxml/drawingml/main" xmlns:r="http://purl.oclc.org/ooxml/officeDocument/relationships" xmlns:p="http://purl.oclc.org/ooxml/presentationml/main" preserve="1" userDrawn="1">
  <p:cSld name="Infografik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3E333FD6-BE6B-B042-8403-C70EC89B50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5938" y="1931762"/>
            <a:ext cx="10447534" cy="436108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748E9E6C-8BF0-5C45-9127-91B8EF9F814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938" y="400637"/>
            <a:ext cx="10241682" cy="3620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noProof="0" dirty="0" smtClean="0">
                <a:solidFill>
                  <a:schemeClr val="tx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r>
              <a:rPr lang="de-DE" dirty="0"/>
              <a:t>Master-</a:t>
            </a:r>
            <a:r>
              <a:rPr lang="de-DE" dirty="0" err="1"/>
              <a:t>untertitelformat</a:t>
            </a:r>
            <a:r>
              <a:rPr lang="de-DE" dirty="0"/>
              <a:t> bearbeiten</a:t>
            </a:r>
          </a:p>
        </p:txBody>
      </p:sp>
      <p:sp>
        <p:nvSpPr>
          <p:cNvPr id="21" name="Titel 18">
            <a:extLst>
              <a:ext uri="{FF2B5EF4-FFF2-40B4-BE49-F238E27FC236}">
                <a16:creationId xmlns:a16="http://schemas.microsoft.com/office/drawing/2014/main" id="{C31755C0-3DFD-234A-B459-83987B21E4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762691"/>
            <a:ext cx="10241682" cy="975873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C832298-AA7B-F140-BD0A-F80073C394DE}"/>
              </a:ext>
            </a:extLst>
          </p:cNvPr>
          <p:cNvSpPr txBox="1"/>
          <p:nvPr userDrawn="1"/>
        </p:nvSpPr>
        <p:spPr>
          <a:xfrm>
            <a:off x="11529899" y="6566529"/>
            <a:ext cx="861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2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2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CE5465B-466D-E047-8FC6-101B6D8F3B92}"/>
              </a:ext>
            </a:extLst>
          </p:cNvPr>
          <p:cNvSpPr/>
          <p:nvPr userDrawn="1"/>
        </p:nvSpPr>
        <p:spPr>
          <a:xfrm>
            <a:off x="0" y="6566529"/>
            <a:ext cx="12193588" cy="2914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200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B8DC9AC-CCD6-8B44-BD87-CF7B39ECDA44}"/>
              </a:ext>
            </a:extLst>
          </p:cNvPr>
          <p:cNvSpPr txBox="1"/>
          <p:nvPr userDrawn="1"/>
        </p:nvSpPr>
        <p:spPr>
          <a:xfrm>
            <a:off x="11529899" y="6547279"/>
            <a:ext cx="861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1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1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pic>
        <p:nvPicPr>
          <p:cNvPr id="22" name="Grafik 17">
            <a:extLst>
              <a:ext uri="{FF2B5EF4-FFF2-40B4-BE49-F238E27FC236}">
                <a16:creationId xmlns:a16="http://schemas.microsoft.com/office/drawing/2014/main" id="{AE80CF7B-1150-DA4E-AF31-C8450E5880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803398"/>
            <a:ext cx="12193588" cy="54603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0" y="-711200"/>
            <a:ext cx="943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Nur</a:t>
            </a:r>
            <a:r>
              <a:rPr lang="de-DE" baseline="0%"/>
              <a:t> eine Unterpunkte-Ebene verwenden (z.B. 1, 1.1, 1.2…). 1.1.1 etc. sind nicht zulässig.</a:t>
            </a:r>
            <a:endParaRPr lang="de-DE"/>
          </a:p>
        </p:txBody>
      </p:sp>
      <p:sp>
        <p:nvSpPr>
          <p:cNvPr id="14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1979461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25">
          <p15:clr>
            <a:srgbClr val="FBAE40"/>
          </p15:clr>
        </p15:guide>
        <p15:guide id="4" orient="horz" pos="25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purl.oclc.org/ooxml/drawingml/main" xmlns:r="http://purl.oclc.org/ooxml/officeDocument/relationships" xmlns:p="http://purl.oclc.org/ooxml/presentationml/main" preserve="1" userDrawn="1">
  <p:cSld name="Infografikfolie Schwarz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15F19A7-93FA-D344-90B2-6A16FE8365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803398"/>
            <a:ext cx="12193588" cy="54603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895B91-8DF8-334B-BFF7-FB8E6EA1A45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938" y="400637"/>
            <a:ext cx="10241682" cy="3620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noProof="0" dirty="0" smtClean="0">
                <a:solidFill>
                  <a:schemeClr val="tx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r>
              <a:rPr lang="de-DE" dirty="0"/>
              <a:t>Master-</a:t>
            </a:r>
            <a:r>
              <a:rPr lang="de-DE" dirty="0" err="1"/>
              <a:t>untertitelformat</a:t>
            </a:r>
            <a:r>
              <a:rPr lang="de-DE" dirty="0"/>
              <a:t> bearbeiten</a:t>
            </a:r>
          </a:p>
        </p:txBody>
      </p:sp>
      <p:sp>
        <p:nvSpPr>
          <p:cNvPr id="5" name="Titel 18">
            <a:extLst>
              <a:ext uri="{FF2B5EF4-FFF2-40B4-BE49-F238E27FC236}">
                <a16:creationId xmlns:a16="http://schemas.microsoft.com/office/drawing/2014/main" id="{09B33BE9-5F2A-7747-A4DD-152ED48AAE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762691"/>
            <a:ext cx="10241682" cy="975873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FC19EDE-C91C-C042-AF86-10DF7A15C560}"/>
              </a:ext>
            </a:extLst>
          </p:cNvPr>
          <p:cNvSpPr txBox="1"/>
          <p:nvPr userDrawn="1"/>
        </p:nvSpPr>
        <p:spPr>
          <a:xfrm>
            <a:off x="11529899" y="6547279"/>
            <a:ext cx="861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100" b="1" i="0" kern="1200" cap="none" spc="0" noProof="0" smtClean="0">
                <a:solidFill>
                  <a:schemeClr val="tx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100" b="1" i="0" kern="1200" cap="none" spc="0" noProof="0">
              <a:solidFill>
                <a:schemeClr val="tx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E80CF7B-1150-DA4E-AF31-C8450E5880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803398"/>
            <a:ext cx="12193588" cy="54603"/>
          </a:xfrm>
          <a:prstGeom prst="rect">
            <a:avLst/>
          </a:prstGeom>
        </p:spPr>
      </p:pic>
      <p:sp>
        <p:nvSpPr>
          <p:cNvPr id="10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2774063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25">
          <p15:clr>
            <a:srgbClr val="FBAE40"/>
          </p15:clr>
        </p15:guide>
        <p15:guide id="4" orient="horz" pos="25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purl.oclc.org/ooxml/drawingml/main" xmlns:r="http://purl.oclc.org/ooxml/officeDocument/relationships" xmlns:p="http://purl.oclc.org/ooxml/presentationml/main" preserve="1" userDrawn="1">
  <p:cSld name="Grafikseiten (nur zur Orientierung!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AC4E4040-4453-594F-8F92-4B6C4450D75D}"/>
              </a:ext>
            </a:extLst>
          </p:cNvPr>
          <p:cNvSpPr txBox="1"/>
          <p:nvPr userDrawn="1"/>
        </p:nvSpPr>
        <p:spPr>
          <a:xfrm>
            <a:off x="1775690" y="3063240"/>
            <a:ext cx="864220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67" b="1" i="0" kern="1200" cap="all" spc="0" baseline="0%" noProof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Grafikslides</a:t>
            </a:r>
            <a:endParaRPr lang="de-DE" sz="2667" b="1" i="0" kern="1200" cap="all" spc="0" baseline="0%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Grafik 32">
            <a:extLst>
              <a:ext uri="{FF2B5EF4-FFF2-40B4-BE49-F238E27FC236}">
                <a16:creationId xmlns:a16="http://schemas.microsoft.com/office/drawing/2014/main" id="{28DC0935-0EF2-5144-B0E2-57C77E0F4CDB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4000"/>
            <a:ext cx="12193589" cy="54000"/>
          </a:xfrm>
          <a:prstGeom prst="rect">
            <a:avLst/>
          </a:prstGeom>
        </p:spPr>
      </p:pic>
      <p:sp>
        <p:nvSpPr>
          <p:cNvPr id="5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noFill/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1382394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purl.oclc.org/ooxml/drawingml/main" xmlns:r="http://purl.oclc.org/ooxml/officeDocument/relationships" xmlns:p="http://purl.oclc.org/ooxml/presentationml/main" preserve="1" userDrawn="1">
  <p:cSld name="reiner Grafikslide, Fullsc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AC087A8-A0FD-254B-9DD3-C6F74A40CB0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3588" cy="6803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Ein Bild im Format 33,87 x 19,05 einsetzen</a:t>
            </a:r>
          </a:p>
        </p:txBody>
      </p:sp>
      <p:pic>
        <p:nvPicPr>
          <p:cNvPr id="5" name="Grafik 32">
            <a:extLst>
              <a:ext uri="{FF2B5EF4-FFF2-40B4-BE49-F238E27FC236}">
                <a16:creationId xmlns:a16="http://schemas.microsoft.com/office/drawing/2014/main" id="{28DC0935-0EF2-5144-B0E2-57C77E0F4CDB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4000"/>
            <a:ext cx="12193589" cy="54000"/>
          </a:xfrm>
          <a:prstGeom prst="rect">
            <a:avLst/>
          </a:prstGeom>
        </p:spPr>
      </p:pic>
      <p:sp>
        <p:nvSpPr>
          <p:cNvPr id="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noFill/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3667766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="http://schemas.openxmlformats.org/drawingml/2006/main" xmlns:r="http://schemas.openxmlformats.org/officeDocument/2006/relationships" xmlns:p="http://schemas.openxmlformats.org/presentationml/2006/main" xmlns="">
      <p:transition/>
    </mc:Fallback>
  </mc:AlternateContent>
  <p:extLst>
    <p:ext uri="{DCECCB84-F9BA-43D5-87BE-67443E8EF086}">
      <p15:sldGuideLst xmlns:p15="http://schemas.microsoft.com/office/powerpoint/2012/main">
        <p15:guide id="1" pos="1408">
          <p15:clr>
            <a:srgbClr val="FBAE40"/>
          </p15:clr>
        </p15:guide>
        <p15:guide id="2" pos="1907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purl.oclc.org/ooxml/drawingml/main" xmlns:r="http://purl.oclc.org/ooxml/officeDocument/relationships" xmlns:p="http://purl.oclc.org/ooxml/presentationml/main" preserve="1" userDrawn="1">
  <p:cSld name="1_reiner Grafikslide, Fullsc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AC087A8-A0FD-254B-9DD3-C6F74A40CB0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1"/>
            <a:ext cx="12193588" cy="6803397"/>
          </a:xfrm>
          <a:prstGeom prst="rect">
            <a:avLst/>
          </a:prstGeom>
        </p:spPr>
        <p:txBody>
          <a:bodyPr/>
          <a:lstStyle>
            <a:lvl1pPr marL="457237" marR="0" indent="-457237" algn="l" defTabSz="609650" rtl="0" eaLnBrk="1" fontAlgn="auto" latinLnBrk="0" hangingPunct="1">
              <a:lnSpc>
                <a:spcPct val="100%"/>
              </a:lnSpc>
              <a:spcBef>
                <a:spcPct val="20%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de-DE"/>
              <a:t>Ein Bild im Format 33,87 x 19,05 einsetzen</a:t>
            </a:r>
          </a:p>
        </p:txBody>
      </p:sp>
      <p:pic>
        <p:nvPicPr>
          <p:cNvPr id="5" name="Grafik 32">
            <a:extLst>
              <a:ext uri="{FF2B5EF4-FFF2-40B4-BE49-F238E27FC236}">
                <a16:creationId xmlns:a16="http://schemas.microsoft.com/office/drawing/2014/main" id="{28DC0935-0EF2-5144-B0E2-57C77E0F4CDB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4000"/>
            <a:ext cx="12193589" cy="54000"/>
          </a:xfrm>
          <a:prstGeom prst="rect">
            <a:avLst/>
          </a:prstGeom>
        </p:spPr>
      </p:pic>
      <p:sp>
        <p:nvSpPr>
          <p:cNvPr id="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noFill/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3692386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="http://schemas.openxmlformats.org/drawingml/2006/main" xmlns:r="http://schemas.openxmlformats.org/officeDocument/2006/relationships" xmlns:p="http://schemas.openxmlformats.org/presentationml/2006/main" xmlns="">
      <p:transition/>
    </mc:Fallback>
  </mc:AlternateContent>
  <p:extLst>
    <p:ext uri="{DCECCB84-F9BA-43D5-87BE-67443E8EF086}">
      <p15:sldGuideLst xmlns:p15="http://schemas.microsoft.com/office/powerpoint/2012/main">
        <p15:guide id="1" pos="1408">
          <p15:clr>
            <a:srgbClr val="FBAE40"/>
          </p15:clr>
        </p15:guide>
        <p15:guide id="2" pos="1907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purl.oclc.org/ooxml/drawingml/main" xmlns:r="http://purl.oclc.org/ooxml/officeDocument/relationships" xmlns:p="http://purl.oclc.org/ooxml/presentationml/main" preserve="1" userDrawn="1">
  <p:cSld name="1_Titel mit Screen (Mockup)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EEC2CCBB-0FB9-7D4D-A066-04FBF4F6FD0D}"/>
              </a:ext>
            </a:extLst>
          </p:cNvPr>
          <p:cNvSpPr/>
          <p:nvPr userDrawn="1"/>
        </p:nvSpPr>
        <p:spPr>
          <a:xfrm>
            <a:off x="9626122" y="1950990"/>
            <a:ext cx="2567468" cy="3967256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AF44ECC9-425C-6A4D-897A-D2B21C36C8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938" y="404813"/>
            <a:ext cx="10241682" cy="3620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noProof="0" dirty="0" smtClean="0">
                <a:solidFill>
                  <a:schemeClr val="tx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r>
              <a:rPr lang="de-DE" dirty="0"/>
              <a:t>Master-</a:t>
            </a:r>
            <a:r>
              <a:rPr lang="de-DE" dirty="0" err="1"/>
              <a:t>untertitelformat</a:t>
            </a:r>
            <a:r>
              <a:rPr lang="de-DE" dirty="0"/>
              <a:t> bearbeiten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F8D4AB7F-5051-5B4D-9A27-4CD1D62BF309}"/>
              </a:ext>
            </a:extLst>
          </p:cNvPr>
          <p:cNvSpPr/>
          <p:nvPr userDrawn="1"/>
        </p:nvSpPr>
        <p:spPr>
          <a:xfrm>
            <a:off x="0" y="1950990"/>
            <a:ext cx="2583131" cy="3967256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C832298-AA7B-F140-BD0A-F80073C394DE}"/>
              </a:ext>
            </a:extLst>
          </p:cNvPr>
          <p:cNvSpPr txBox="1"/>
          <p:nvPr userDrawn="1"/>
        </p:nvSpPr>
        <p:spPr>
          <a:xfrm>
            <a:off x="11529899" y="6566529"/>
            <a:ext cx="861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2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2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ACE5465B-466D-E047-8FC6-101B6D8F3B92}"/>
              </a:ext>
            </a:extLst>
          </p:cNvPr>
          <p:cNvSpPr/>
          <p:nvPr userDrawn="1"/>
        </p:nvSpPr>
        <p:spPr>
          <a:xfrm>
            <a:off x="0" y="6566529"/>
            <a:ext cx="12193588" cy="2914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200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B8DC9AC-CCD6-8B44-BD87-CF7B39ECDA44}"/>
              </a:ext>
            </a:extLst>
          </p:cNvPr>
          <p:cNvSpPr txBox="1"/>
          <p:nvPr userDrawn="1"/>
        </p:nvSpPr>
        <p:spPr>
          <a:xfrm>
            <a:off x="11529899" y="6547279"/>
            <a:ext cx="861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1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1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pic>
        <p:nvPicPr>
          <p:cNvPr id="32" name="Grafik 17">
            <a:extLst>
              <a:ext uri="{FF2B5EF4-FFF2-40B4-BE49-F238E27FC236}">
                <a16:creationId xmlns:a16="http://schemas.microsoft.com/office/drawing/2014/main" id="{AE80CF7B-1150-DA4E-AF31-C8450E5880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803398"/>
            <a:ext cx="12193588" cy="54603"/>
          </a:xfrm>
          <a:prstGeom prst="rect">
            <a:avLst/>
          </a:prstGeom>
        </p:spPr>
      </p:pic>
      <p:sp>
        <p:nvSpPr>
          <p:cNvPr id="20" name="Titel 18">
            <a:extLst>
              <a:ext uri="{FF2B5EF4-FFF2-40B4-BE49-F238E27FC236}">
                <a16:creationId xmlns:a16="http://schemas.microsoft.com/office/drawing/2014/main" id="{A9EC2AB4-2CA6-8844-82EC-2D16C852A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766867"/>
            <a:ext cx="10241682" cy="975873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4" name="Bildplatzhalter 2">
            <a:extLst>
              <a:ext uri="{FF2B5EF4-FFF2-40B4-BE49-F238E27FC236}">
                <a16:creationId xmlns:a16="http://schemas.microsoft.com/office/drawing/2014/main" id="{6E8BF039-3CC2-4442-A784-664FDBF07A7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33538" y="1802074"/>
            <a:ext cx="5724924" cy="431218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/>
          <a:p>
            <a:endParaRPr lang="de-DE"/>
          </a:p>
        </p:txBody>
      </p:sp>
      <p:grpSp>
        <p:nvGrpSpPr>
          <p:cNvPr id="35" name="Group 14">
            <a:extLst>
              <a:ext uri="{FF2B5EF4-FFF2-40B4-BE49-F238E27FC236}">
                <a16:creationId xmlns:a16="http://schemas.microsoft.com/office/drawing/2014/main" id="{C099F728-5432-DB42-8D16-91E08ADF862D}"/>
              </a:ext>
            </a:extLst>
          </p:cNvPr>
          <p:cNvGrpSpPr>
            <a:grpSpLocks/>
          </p:cNvGrpSpPr>
          <p:nvPr userDrawn="1"/>
        </p:nvGrpSpPr>
        <p:grpSpPr bwMode="auto">
          <a:xfrm rot="5400000">
            <a:off x="3614700" y="412871"/>
            <a:ext cx="4979853" cy="7042989"/>
            <a:chOff x="-1" y="0"/>
            <a:chExt cx="8371968" cy="11840170"/>
          </a:xfrm>
        </p:grpSpPr>
        <p:sp>
          <p:nvSpPr>
            <p:cNvPr id="36" name="AutoShape 15">
              <a:extLst>
                <a:ext uri="{FF2B5EF4-FFF2-40B4-BE49-F238E27FC236}">
                  <a16:creationId xmlns:a16="http://schemas.microsoft.com/office/drawing/2014/main" id="{B815405B-18F3-764B-9A5D-CE34FE2AA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43" y="1122423"/>
              <a:ext cx="7249508" cy="9624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21600" y="0"/>
                    <a:pt x="21600" y="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37" name="Oval 16">
              <a:extLst>
                <a:ext uri="{FF2B5EF4-FFF2-40B4-BE49-F238E27FC236}">
                  <a16:creationId xmlns:a16="http://schemas.microsoft.com/office/drawing/2014/main" id="{D59A7D27-0990-364F-9DFF-486C0EC35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5833" y="585695"/>
              <a:ext cx="140302" cy="140302"/>
            </a:xfrm>
            <a:prstGeom prst="ellipse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38" name="AutoShape 17">
              <a:extLst>
                <a:ext uri="{FF2B5EF4-FFF2-40B4-BE49-F238E27FC236}">
                  <a16:creationId xmlns:a16="http://schemas.microsoft.com/office/drawing/2014/main" id="{424EE4E2-AB30-AC4B-9DFA-2F1CD6AEE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44" y="1122423"/>
              <a:ext cx="7249508" cy="9624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39" name="AutoShape 18">
              <a:extLst>
                <a:ext uri="{FF2B5EF4-FFF2-40B4-BE49-F238E27FC236}">
                  <a16:creationId xmlns:a16="http://schemas.microsoft.com/office/drawing/2014/main" id="{D7110AD2-E89F-934B-B395-A1F3FEF2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067" y="10962440"/>
              <a:ext cx="549834" cy="54992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6" y="0"/>
                    <a:pt x="0" y="4845"/>
                    <a:pt x="0" y="10798"/>
                  </a:cubicBezTo>
                  <a:cubicBezTo>
                    <a:pt x="0" y="16755"/>
                    <a:pt x="4846" y="21600"/>
                    <a:pt x="10800" y="21600"/>
                  </a:cubicBezTo>
                  <a:cubicBezTo>
                    <a:pt x="16754" y="21600"/>
                    <a:pt x="21600" y="16755"/>
                    <a:pt x="21600" y="10798"/>
                  </a:cubicBezTo>
                  <a:cubicBezTo>
                    <a:pt x="21600" y="4845"/>
                    <a:pt x="16754" y="0"/>
                    <a:pt x="10800" y="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40" name="AutoShape 19">
              <a:extLst>
                <a:ext uri="{FF2B5EF4-FFF2-40B4-BE49-F238E27FC236}">
                  <a16:creationId xmlns:a16="http://schemas.microsoft.com/office/drawing/2014/main" id="{25C898F6-0BF3-B64B-A808-2E9847242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701" y="11161074"/>
              <a:ext cx="162137" cy="162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5991"/>
                  </a:moveTo>
                  <a:cubicBezTo>
                    <a:pt x="21600" y="19087"/>
                    <a:pt x="19087" y="21600"/>
                    <a:pt x="15991" y="21600"/>
                  </a:cubicBezTo>
                  <a:lnTo>
                    <a:pt x="5609" y="21600"/>
                  </a:lnTo>
                  <a:cubicBezTo>
                    <a:pt x="2513" y="21600"/>
                    <a:pt x="0" y="19087"/>
                    <a:pt x="0" y="15991"/>
                  </a:cubicBezTo>
                  <a:lnTo>
                    <a:pt x="0" y="5611"/>
                  </a:lnTo>
                  <a:cubicBezTo>
                    <a:pt x="0" y="2515"/>
                    <a:pt x="2513" y="0"/>
                    <a:pt x="5609" y="0"/>
                  </a:cubicBezTo>
                  <a:lnTo>
                    <a:pt x="15991" y="0"/>
                  </a:lnTo>
                  <a:cubicBezTo>
                    <a:pt x="19087" y="0"/>
                    <a:pt x="21600" y="2515"/>
                    <a:pt x="21600" y="5611"/>
                  </a:cubicBezTo>
                  <a:cubicBezTo>
                    <a:pt x="21600" y="5611"/>
                    <a:pt x="21600" y="15991"/>
                    <a:pt x="21600" y="15991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41" name="AutoShape 20">
              <a:extLst>
                <a:ext uri="{FF2B5EF4-FFF2-40B4-BE49-F238E27FC236}">
                  <a16:creationId xmlns:a16="http://schemas.microsoft.com/office/drawing/2014/main" id="{9E0776C9-78C3-654F-B273-452B9A91A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69" y="138421"/>
              <a:ext cx="8095212" cy="115633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015"/>
                  </a:moveTo>
                  <a:cubicBezTo>
                    <a:pt x="21600" y="21337"/>
                    <a:pt x="21225" y="21600"/>
                    <a:pt x="20764" y="21600"/>
                  </a:cubicBezTo>
                  <a:lnTo>
                    <a:pt x="836" y="21600"/>
                  </a:lnTo>
                  <a:cubicBezTo>
                    <a:pt x="375" y="21600"/>
                    <a:pt x="0" y="21337"/>
                    <a:pt x="0" y="21015"/>
                  </a:cubicBezTo>
                  <a:lnTo>
                    <a:pt x="0" y="585"/>
                  </a:lnTo>
                  <a:cubicBezTo>
                    <a:pt x="0" y="262"/>
                    <a:pt x="375" y="0"/>
                    <a:pt x="836" y="0"/>
                  </a:cubicBezTo>
                  <a:lnTo>
                    <a:pt x="20764" y="0"/>
                  </a:lnTo>
                  <a:cubicBezTo>
                    <a:pt x="21225" y="0"/>
                    <a:pt x="21600" y="262"/>
                    <a:pt x="21600" y="585"/>
                  </a:cubicBezTo>
                  <a:cubicBezTo>
                    <a:pt x="21600" y="585"/>
                    <a:pt x="21600" y="21015"/>
                    <a:pt x="21600" y="21015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42" name="AutoShape 21">
              <a:extLst>
                <a:ext uri="{FF2B5EF4-FFF2-40B4-BE49-F238E27FC236}">
                  <a16:creationId xmlns:a16="http://schemas.microsoft.com/office/drawing/2014/main" id="{B9A962EB-DFB1-DD48-81DC-1B5DC0C76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0"/>
              <a:ext cx="8371968" cy="1184017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35" y="0"/>
                  </a:moveTo>
                  <a:lnTo>
                    <a:pt x="1165" y="0"/>
                  </a:lnTo>
                  <a:cubicBezTo>
                    <a:pt x="523" y="0"/>
                    <a:pt x="0" y="370"/>
                    <a:pt x="0" y="824"/>
                  </a:cubicBezTo>
                  <a:lnTo>
                    <a:pt x="0" y="20776"/>
                  </a:lnTo>
                  <a:cubicBezTo>
                    <a:pt x="0" y="21230"/>
                    <a:pt x="523" y="21600"/>
                    <a:pt x="1165" y="21600"/>
                  </a:cubicBezTo>
                  <a:lnTo>
                    <a:pt x="20435" y="21600"/>
                  </a:lnTo>
                  <a:cubicBezTo>
                    <a:pt x="21077" y="21600"/>
                    <a:pt x="21600" y="21230"/>
                    <a:pt x="21600" y="20776"/>
                  </a:cubicBezTo>
                  <a:lnTo>
                    <a:pt x="21600" y="824"/>
                  </a:lnTo>
                  <a:cubicBezTo>
                    <a:pt x="21600" y="370"/>
                    <a:pt x="21077" y="0"/>
                    <a:pt x="20435" y="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</p:grpSp>
      <p:sp>
        <p:nvSpPr>
          <p:cNvPr id="23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595409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840">
          <p15:clr>
            <a:srgbClr val="FBAE40"/>
          </p15:clr>
        </p15:guide>
        <p15:guide id="3" pos="325">
          <p15:clr>
            <a:srgbClr val="FBAE40"/>
          </p15:clr>
        </p15:guide>
        <p15:guide id="4" orient="horz" pos="25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purl.oclc.org/ooxml/drawingml/main" xmlns:r="http://purl.oclc.org/ooxml/officeDocument/relationships" xmlns:p="http://purl.oclc.org/ooxml/presentationml/main" preserve="1" userDrawn="1">
  <p:cSld name="1_Titel mit Screen (Mockup) und Tex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12CC3481-4958-ED40-B56A-73511CD71B3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938" y="406584"/>
            <a:ext cx="10241682" cy="3620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noProof="0" dirty="0" smtClean="0">
                <a:solidFill>
                  <a:schemeClr val="tx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r>
              <a:rPr lang="de-DE" dirty="0"/>
              <a:t>Master-</a:t>
            </a:r>
            <a:r>
              <a:rPr lang="de-DE" dirty="0" err="1"/>
              <a:t>untertitelformat</a:t>
            </a:r>
            <a:r>
              <a:rPr lang="de-DE" dirty="0"/>
              <a:t> bearbeiten</a:t>
            </a:r>
          </a:p>
        </p:txBody>
      </p:sp>
      <p:sp>
        <p:nvSpPr>
          <p:cNvPr id="20" name="Titel 18">
            <a:extLst>
              <a:ext uri="{FF2B5EF4-FFF2-40B4-BE49-F238E27FC236}">
                <a16:creationId xmlns:a16="http://schemas.microsoft.com/office/drawing/2014/main" id="{FCAEB06B-F6E2-9D45-8571-655FC4E1C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768638"/>
            <a:ext cx="10241682" cy="975873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91433B5A-8D05-6E4E-9E31-DD8FD7D6BB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925854"/>
            <a:ext cx="4559867" cy="4227080"/>
          </a:xfrm>
          <a:prstGeom prst="rect">
            <a:avLst/>
          </a:prstGeom>
        </p:spPr>
        <p:txBody>
          <a:bodyPr/>
          <a:lstStyle>
            <a:lvl1pPr marL="0" marR="0" indent="0" algn="l" defTabSz="60965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67"/>
              </a:spcAft>
              <a:buClrTx/>
              <a:buSzTx/>
              <a:buFont typeface="Arial" panose="020B0604020202020204" pitchFamily="34" charset="0"/>
              <a:buNone/>
              <a:tabLst/>
              <a:defRPr lang="de-DE" sz="1400" b="0" i="0" baseline="0%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nisi</a:t>
            </a:r>
            <a:r>
              <a:rPr lang="de-DE" dirty="0"/>
              <a:t>. 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1AB68B-057E-1A45-ACCB-EE57E5C0373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68099" y="1623886"/>
            <a:ext cx="3234676" cy="4293402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/>
          <a:lstStyle/>
          <a:p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C832298-AA7B-F140-BD0A-F80073C394DE}"/>
              </a:ext>
            </a:extLst>
          </p:cNvPr>
          <p:cNvSpPr txBox="1"/>
          <p:nvPr userDrawn="1"/>
        </p:nvSpPr>
        <p:spPr>
          <a:xfrm>
            <a:off x="11529899" y="6566529"/>
            <a:ext cx="861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2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2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E5465B-466D-E047-8FC6-101B6D8F3B92}"/>
              </a:ext>
            </a:extLst>
          </p:cNvPr>
          <p:cNvSpPr/>
          <p:nvPr userDrawn="1"/>
        </p:nvSpPr>
        <p:spPr>
          <a:xfrm>
            <a:off x="0" y="6566529"/>
            <a:ext cx="12193588" cy="2914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200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B8DC9AC-CCD6-8B44-BD87-CF7B39ECDA44}"/>
              </a:ext>
            </a:extLst>
          </p:cNvPr>
          <p:cNvSpPr txBox="1"/>
          <p:nvPr userDrawn="1"/>
        </p:nvSpPr>
        <p:spPr>
          <a:xfrm>
            <a:off x="11529899" y="6547279"/>
            <a:ext cx="861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1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1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pic>
        <p:nvPicPr>
          <p:cNvPr id="25" name="Grafik 17">
            <a:extLst>
              <a:ext uri="{FF2B5EF4-FFF2-40B4-BE49-F238E27FC236}">
                <a16:creationId xmlns:a16="http://schemas.microsoft.com/office/drawing/2014/main" id="{AE80CF7B-1150-DA4E-AF31-C8450E5880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803398"/>
            <a:ext cx="12193588" cy="54603"/>
          </a:xfrm>
          <a:prstGeom prst="rect">
            <a:avLst/>
          </a:prstGeom>
        </p:spPr>
      </p:pic>
      <p:grpSp>
        <p:nvGrpSpPr>
          <p:cNvPr id="27" name="Group 14">
            <a:extLst>
              <a:ext uri="{FF2B5EF4-FFF2-40B4-BE49-F238E27FC236}">
                <a16:creationId xmlns:a16="http://schemas.microsoft.com/office/drawing/2014/main" id="{3DD131A2-65C6-DC4A-92DD-598D4408260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601085" y="1123059"/>
            <a:ext cx="3735510" cy="5283116"/>
            <a:chOff x="-1" y="0"/>
            <a:chExt cx="8371968" cy="11840170"/>
          </a:xfrm>
        </p:grpSpPr>
        <p:sp>
          <p:nvSpPr>
            <p:cNvPr id="28" name="AutoShape 15">
              <a:extLst>
                <a:ext uri="{FF2B5EF4-FFF2-40B4-BE49-F238E27FC236}">
                  <a16:creationId xmlns:a16="http://schemas.microsoft.com/office/drawing/2014/main" id="{106EAAC6-9227-DA41-91C4-92ECFF9E3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43" y="1122423"/>
              <a:ext cx="7249508" cy="9624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21600" y="0"/>
                    <a:pt x="21600" y="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29" name="Oval 16">
              <a:extLst>
                <a:ext uri="{FF2B5EF4-FFF2-40B4-BE49-F238E27FC236}">
                  <a16:creationId xmlns:a16="http://schemas.microsoft.com/office/drawing/2014/main" id="{62ADF9CF-8700-054E-84BA-E41E3CA03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5833" y="585695"/>
              <a:ext cx="140302" cy="140302"/>
            </a:xfrm>
            <a:prstGeom prst="ellipse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30" name="AutoShape 17">
              <a:extLst>
                <a:ext uri="{FF2B5EF4-FFF2-40B4-BE49-F238E27FC236}">
                  <a16:creationId xmlns:a16="http://schemas.microsoft.com/office/drawing/2014/main" id="{2B3033CB-0E1C-B74C-A13F-7A8816E5B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43" y="1122423"/>
              <a:ext cx="7249508" cy="9624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31" name="AutoShape 18">
              <a:extLst>
                <a:ext uri="{FF2B5EF4-FFF2-40B4-BE49-F238E27FC236}">
                  <a16:creationId xmlns:a16="http://schemas.microsoft.com/office/drawing/2014/main" id="{624F3CD4-4511-4944-9A0B-F5112EBE3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067" y="10962440"/>
              <a:ext cx="549834" cy="54992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6" y="0"/>
                    <a:pt x="0" y="4845"/>
                    <a:pt x="0" y="10798"/>
                  </a:cubicBezTo>
                  <a:cubicBezTo>
                    <a:pt x="0" y="16755"/>
                    <a:pt x="4846" y="21600"/>
                    <a:pt x="10800" y="21600"/>
                  </a:cubicBezTo>
                  <a:cubicBezTo>
                    <a:pt x="16754" y="21600"/>
                    <a:pt x="21600" y="16755"/>
                    <a:pt x="21600" y="10798"/>
                  </a:cubicBezTo>
                  <a:cubicBezTo>
                    <a:pt x="21600" y="4845"/>
                    <a:pt x="16754" y="0"/>
                    <a:pt x="10800" y="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32" name="AutoShape 19">
              <a:extLst>
                <a:ext uri="{FF2B5EF4-FFF2-40B4-BE49-F238E27FC236}">
                  <a16:creationId xmlns:a16="http://schemas.microsoft.com/office/drawing/2014/main" id="{96A0219A-86BF-194F-B6C3-B01763666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701" y="11161074"/>
              <a:ext cx="162137" cy="162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5991"/>
                  </a:moveTo>
                  <a:cubicBezTo>
                    <a:pt x="21600" y="19087"/>
                    <a:pt x="19087" y="21600"/>
                    <a:pt x="15991" y="21600"/>
                  </a:cubicBezTo>
                  <a:lnTo>
                    <a:pt x="5609" y="21600"/>
                  </a:lnTo>
                  <a:cubicBezTo>
                    <a:pt x="2513" y="21600"/>
                    <a:pt x="0" y="19087"/>
                    <a:pt x="0" y="15991"/>
                  </a:cubicBezTo>
                  <a:lnTo>
                    <a:pt x="0" y="5611"/>
                  </a:lnTo>
                  <a:cubicBezTo>
                    <a:pt x="0" y="2515"/>
                    <a:pt x="2513" y="0"/>
                    <a:pt x="5609" y="0"/>
                  </a:cubicBezTo>
                  <a:lnTo>
                    <a:pt x="15991" y="0"/>
                  </a:lnTo>
                  <a:cubicBezTo>
                    <a:pt x="19087" y="0"/>
                    <a:pt x="21600" y="2515"/>
                    <a:pt x="21600" y="5611"/>
                  </a:cubicBezTo>
                  <a:cubicBezTo>
                    <a:pt x="21600" y="5611"/>
                    <a:pt x="21600" y="15991"/>
                    <a:pt x="21600" y="15991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33" name="AutoShape 20">
              <a:extLst>
                <a:ext uri="{FF2B5EF4-FFF2-40B4-BE49-F238E27FC236}">
                  <a16:creationId xmlns:a16="http://schemas.microsoft.com/office/drawing/2014/main" id="{A83225F0-9101-5845-8229-DD97FF3F9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68" y="138421"/>
              <a:ext cx="8095213" cy="115633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015"/>
                  </a:moveTo>
                  <a:cubicBezTo>
                    <a:pt x="21600" y="21337"/>
                    <a:pt x="21225" y="21600"/>
                    <a:pt x="20764" y="21600"/>
                  </a:cubicBezTo>
                  <a:lnTo>
                    <a:pt x="836" y="21600"/>
                  </a:lnTo>
                  <a:cubicBezTo>
                    <a:pt x="375" y="21600"/>
                    <a:pt x="0" y="21337"/>
                    <a:pt x="0" y="21015"/>
                  </a:cubicBezTo>
                  <a:lnTo>
                    <a:pt x="0" y="585"/>
                  </a:lnTo>
                  <a:cubicBezTo>
                    <a:pt x="0" y="262"/>
                    <a:pt x="375" y="0"/>
                    <a:pt x="836" y="0"/>
                  </a:cubicBezTo>
                  <a:lnTo>
                    <a:pt x="20764" y="0"/>
                  </a:lnTo>
                  <a:cubicBezTo>
                    <a:pt x="21225" y="0"/>
                    <a:pt x="21600" y="262"/>
                    <a:pt x="21600" y="585"/>
                  </a:cubicBezTo>
                  <a:cubicBezTo>
                    <a:pt x="21600" y="585"/>
                    <a:pt x="21600" y="21015"/>
                    <a:pt x="21600" y="21015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34" name="AutoShape 21">
              <a:extLst>
                <a:ext uri="{FF2B5EF4-FFF2-40B4-BE49-F238E27FC236}">
                  <a16:creationId xmlns:a16="http://schemas.microsoft.com/office/drawing/2014/main" id="{97897470-8EAF-6147-BD5C-613E37719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0"/>
              <a:ext cx="8371968" cy="1184017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35" y="0"/>
                  </a:moveTo>
                  <a:lnTo>
                    <a:pt x="1165" y="0"/>
                  </a:lnTo>
                  <a:cubicBezTo>
                    <a:pt x="523" y="0"/>
                    <a:pt x="0" y="370"/>
                    <a:pt x="0" y="824"/>
                  </a:cubicBezTo>
                  <a:lnTo>
                    <a:pt x="0" y="20776"/>
                  </a:lnTo>
                  <a:cubicBezTo>
                    <a:pt x="0" y="21230"/>
                    <a:pt x="523" y="21600"/>
                    <a:pt x="1165" y="21600"/>
                  </a:cubicBezTo>
                  <a:lnTo>
                    <a:pt x="20435" y="21600"/>
                  </a:lnTo>
                  <a:cubicBezTo>
                    <a:pt x="21077" y="21600"/>
                    <a:pt x="21600" y="21230"/>
                    <a:pt x="21600" y="20776"/>
                  </a:cubicBezTo>
                  <a:lnTo>
                    <a:pt x="21600" y="824"/>
                  </a:lnTo>
                  <a:cubicBezTo>
                    <a:pt x="21600" y="370"/>
                    <a:pt x="21077" y="0"/>
                    <a:pt x="20435" y="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</p:grpSp>
      <p:sp>
        <p:nvSpPr>
          <p:cNvPr id="2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3720490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840">
          <p15:clr>
            <a:srgbClr val="FBAE40"/>
          </p15:clr>
        </p15:guide>
        <p15:guide id="3" pos="325">
          <p15:clr>
            <a:srgbClr val="FBAE40"/>
          </p15:clr>
        </p15:guide>
        <p15:guide id="4" orient="horz" pos="25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purl.oclc.org/ooxml/drawingml/main" xmlns:r="http://purl.oclc.org/ooxml/officeDocument/relationships" xmlns:p="http://purl.oclc.org/ooxml/presentationml/main" preserve="1" userDrawn="1">
  <p:cSld name="2_Titel mit Screen (Mockup) und Tex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91433B5A-8D05-6E4E-9E31-DD8FD7D6BB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925854"/>
            <a:ext cx="4559867" cy="4227080"/>
          </a:xfrm>
          <a:prstGeom prst="rect">
            <a:avLst/>
          </a:prstGeom>
        </p:spPr>
        <p:txBody>
          <a:bodyPr/>
          <a:lstStyle>
            <a:lvl1pPr marL="0" marR="0" indent="0" algn="l" defTabSz="60965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67"/>
              </a:spcAft>
              <a:buClrTx/>
              <a:buSzTx/>
              <a:buFont typeface="Arial" panose="020B0604020202020204" pitchFamily="34" charset="0"/>
              <a:buNone/>
              <a:tabLst/>
              <a:defRPr lang="de-DE" sz="1400" b="0" i="0" baseline="0%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nisi</a:t>
            </a:r>
            <a:r>
              <a:rPr lang="de-DE" dirty="0"/>
              <a:t>. 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91AB68B-057E-1A45-ACCB-EE57E5C0373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6087" y="1860756"/>
            <a:ext cx="5677501" cy="423985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/>
          <a:lstStyle/>
          <a:p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C832298-AA7B-F140-BD0A-F80073C394DE}"/>
              </a:ext>
            </a:extLst>
          </p:cNvPr>
          <p:cNvSpPr txBox="1"/>
          <p:nvPr userDrawn="1"/>
        </p:nvSpPr>
        <p:spPr>
          <a:xfrm>
            <a:off x="11529899" y="6566529"/>
            <a:ext cx="861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2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2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CE5465B-466D-E047-8FC6-101B6D8F3B92}"/>
              </a:ext>
            </a:extLst>
          </p:cNvPr>
          <p:cNvSpPr/>
          <p:nvPr userDrawn="1"/>
        </p:nvSpPr>
        <p:spPr>
          <a:xfrm>
            <a:off x="0" y="6566529"/>
            <a:ext cx="12193588" cy="2914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200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B8DC9AC-CCD6-8B44-BD87-CF7B39ECDA44}"/>
              </a:ext>
            </a:extLst>
          </p:cNvPr>
          <p:cNvSpPr txBox="1"/>
          <p:nvPr userDrawn="1"/>
        </p:nvSpPr>
        <p:spPr>
          <a:xfrm>
            <a:off x="11529899" y="6547279"/>
            <a:ext cx="861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1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1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pic>
        <p:nvPicPr>
          <p:cNvPr id="25" name="Grafik 17">
            <a:extLst>
              <a:ext uri="{FF2B5EF4-FFF2-40B4-BE49-F238E27FC236}">
                <a16:creationId xmlns:a16="http://schemas.microsoft.com/office/drawing/2014/main" id="{AE80CF7B-1150-DA4E-AF31-C8450E5880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803398"/>
            <a:ext cx="12193588" cy="54603"/>
          </a:xfrm>
          <a:prstGeom prst="rect">
            <a:avLst/>
          </a:prstGeom>
        </p:spPr>
      </p:pic>
      <p:grpSp>
        <p:nvGrpSpPr>
          <p:cNvPr id="27" name="Group 14">
            <a:extLst>
              <a:ext uri="{FF2B5EF4-FFF2-40B4-BE49-F238E27FC236}">
                <a16:creationId xmlns:a16="http://schemas.microsoft.com/office/drawing/2014/main" id="{3DD131A2-65C6-DC4A-92DD-598D4408260E}"/>
              </a:ext>
            </a:extLst>
          </p:cNvPr>
          <p:cNvGrpSpPr>
            <a:grpSpLocks/>
          </p:cNvGrpSpPr>
          <p:nvPr userDrawn="1"/>
        </p:nvGrpSpPr>
        <p:grpSpPr bwMode="auto">
          <a:xfrm rot="5400000">
            <a:off x="6890858" y="494856"/>
            <a:ext cx="4896322" cy="6924851"/>
            <a:chOff x="-1" y="0"/>
            <a:chExt cx="8371968" cy="11840169"/>
          </a:xfrm>
        </p:grpSpPr>
        <p:sp>
          <p:nvSpPr>
            <p:cNvPr id="28" name="AutoShape 15">
              <a:extLst>
                <a:ext uri="{FF2B5EF4-FFF2-40B4-BE49-F238E27FC236}">
                  <a16:creationId xmlns:a16="http://schemas.microsoft.com/office/drawing/2014/main" id="{106EAAC6-9227-DA41-91C4-92ECFF9E3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43" y="1122423"/>
              <a:ext cx="7249508" cy="9624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21600" y="0"/>
                    <a:pt x="21600" y="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29" name="Oval 16">
              <a:extLst>
                <a:ext uri="{FF2B5EF4-FFF2-40B4-BE49-F238E27FC236}">
                  <a16:creationId xmlns:a16="http://schemas.microsoft.com/office/drawing/2014/main" id="{62ADF9CF-8700-054E-84BA-E41E3CA03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5833" y="585695"/>
              <a:ext cx="140302" cy="140302"/>
            </a:xfrm>
            <a:prstGeom prst="ellipse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30" name="AutoShape 17">
              <a:extLst>
                <a:ext uri="{FF2B5EF4-FFF2-40B4-BE49-F238E27FC236}">
                  <a16:creationId xmlns:a16="http://schemas.microsoft.com/office/drawing/2014/main" id="{2B3033CB-0E1C-B74C-A13F-7A8816E5B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43" y="1122423"/>
              <a:ext cx="7249508" cy="9624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31" name="AutoShape 18">
              <a:extLst>
                <a:ext uri="{FF2B5EF4-FFF2-40B4-BE49-F238E27FC236}">
                  <a16:creationId xmlns:a16="http://schemas.microsoft.com/office/drawing/2014/main" id="{624F3CD4-4511-4944-9A0B-F5112EBE3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067" y="10962440"/>
              <a:ext cx="549834" cy="54992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6" y="0"/>
                    <a:pt x="0" y="4845"/>
                    <a:pt x="0" y="10798"/>
                  </a:cubicBezTo>
                  <a:cubicBezTo>
                    <a:pt x="0" y="16755"/>
                    <a:pt x="4846" y="21600"/>
                    <a:pt x="10800" y="21600"/>
                  </a:cubicBezTo>
                  <a:cubicBezTo>
                    <a:pt x="16754" y="21600"/>
                    <a:pt x="21600" y="16755"/>
                    <a:pt x="21600" y="10798"/>
                  </a:cubicBezTo>
                  <a:cubicBezTo>
                    <a:pt x="21600" y="4845"/>
                    <a:pt x="16754" y="0"/>
                    <a:pt x="10800" y="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32" name="AutoShape 19">
              <a:extLst>
                <a:ext uri="{FF2B5EF4-FFF2-40B4-BE49-F238E27FC236}">
                  <a16:creationId xmlns:a16="http://schemas.microsoft.com/office/drawing/2014/main" id="{96A0219A-86BF-194F-B6C3-B01763666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701" y="11161074"/>
              <a:ext cx="162137" cy="162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5991"/>
                  </a:moveTo>
                  <a:cubicBezTo>
                    <a:pt x="21600" y="19087"/>
                    <a:pt x="19087" y="21600"/>
                    <a:pt x="15991" y="21600"/>
                  </a:cubicBezTo>
                  <a:lnTo>
                    <a:pt x="5609" y="21600"/>
                  </a:lnTo>
                  <a:cubicBezTo>
                    <a:pt x="2513" y="21600"/>
                    <a:pt x="0" y="19087"/>
                    <a:pt x="0" y="15991"/>
                  </a:cubicBezTo>
                  <a:lnTo>
                    <a:pt x="0" y="5611"/>
                  </a:lnTo>
                  <a:cubicBezTo>
                    <a:pt x="0" y="2515"/>
                    <a:pt x="2513" y="0"/>
                    <a:pt x="5609" y="0"/>
                  </a:cubicBezTo>
                  <a:lnTo>
                    <a:pt x="15991" y="0"/>
                  </a:lnTo>
                  <a:cubicBezTo>
                    <a:pt x="19087" y="0"/>
                    <a:pt x="21600" y="2515"/>
                    <a:pt x="21600" y="5611"/>
                  </a:cubicBezTo>
                  <a:cubicBezTo>
                    <a:pt x="21600" y="5611"/>
                    <a:pt x="21600" y="15991"/>
                    <a:pt x="21600" y="15991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33" name="AutoShape 20">
              <a:extLst>
                <a:ext uri="{FF2B5EF4-FFF2-40B4-BE49-F238E27FC236}">
                  <a16:creationId xmlns:a16="http://schemas.microsoft.com/office/drawing/2014/main" id="{A83225F0-9101-5845-8229-DD97FF3F9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69" y="138421"/>
              <a:ext cx="8095212" cy="115633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015"/>
                  </a:moveTo>
                  <a:cubicBezTo>
                    <a:pt x="21600" y="21337"/>
                    <a:pt x="21225" y="21600"/>
                    <a:pt x="20764" y="21600"/>
                  </a:cubicBezTo>
                  <a:lnTo>
                    <a:pt x="836" y="21600"/>
                  </a:lnTo>
                  <a:cubicBezTo>
                    <a:pt x="375" y="21600"/>
                    <a:pt x="0" y="21337"/>
                    <a:pt x="0" y="21015"/>
                  </a:cubicBezTo>
                  <a:lnTo>
                    <a:pt x="0" y="585"/>
                  </a:lnTo>
                  <a:cubicBezTo>
                    <a:pt x="0" y="262"/>
                    <a:pt x="375" y="0"/>
                    <a:pt x="836" y="0"/>
                  </a:cubicBezTo>
                  <a:lnTo>
                    <a:pt x="20764" y="0"/>
                  </a:lnTo>
                  <a:cubicBezTo>
                    <a:pt x="21225" y="0"/>
                    <a:pt x="21600" y="262"/>
                    <a:pt x="21600" y="585"/>
                  </a:cubicBezTo>
                  <a:cubicBezTo>
                    <a:pt x="21600" y="585"/>
                    <a:pt x="21600" y="21015"/>
                    <a:pt x="21600" y="21015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34" name="AutoShape 21">
              <a:extLst>
                <a:ext uri="{FF2B5EF4-FFF2-40B4-BE49-F238E27FC236}">
                  <a16:creationId xmlns:a16="http://schemas.microsoft.com/office/drawing/2014/main" id="{97897470-8EAF-6147-BD5C-613E37719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0"/>
              <a:ext cx="8371968" cy="1184017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35" y="0"/>
                  </a:moveTo>
                  <a:lnTo>
                    <a:pt x="1165" y="0"/>
                  </a:lnTo>
                  <a:cubicBezTo>
                    <a:pt x="523" y="0"/>
                    <a:pt x="0" y="370"/>
                    <a:pt x="0" y="824"/>
                  </a:cubicBezTo>
                  <a:lnTo>
                    <a:pt x="0" y="20776"/>
                  </a:lnTo>
                  <a:cubicBezTo>
                    <a:pt x="0" y="21230"/>
                    <a:pt x="523" y="21600"/>
                    <a:pt x="1165" y="21600"/>
                  </a:cubicBezTo>
                  <a:lnTo>
                    <a:pt x="20435" y="21600"/>
                  </a:lnTo>
                  <a:cubicBezTo>
                    <a:pt x="21077" y="21600"/>
                    <a:pt x="21600" y="21230"/>
                    <a:pt x="21600" y="20776"/>
                  </a:cubicBezTo>
                  <a:lnTo>
                    <a:pt x="21600" y="824"/>
                  </a:lnTo>
                  <a:cubicBezTo>
                    <a:pt x="21600" y="370"/>
                    <a:pt x="21077" y="0"/>
                    <a:pt x="20435" y="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</p:grp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12CC3481-4958-ED40-B56A-73511CD71B3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938" y="406584"/>
            <a:ext cx="10241682" cy="3620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noProof="0" dirty="0" smtClean="0">
                <a:solidFill>
                  <a:schemeClr val="tx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r>
              <a:rPr lang="de-DE" dirty="0"/>
              <a:t>Master-</a:t>
            </a:r>
            <a:r>
              <a:rPr lang="de-DE" dirty="0" err="1"/>
              <a:t>untertitelformat</a:t>
            </a:r>
            <a:r>
              <a:rPr lang="de-DE" dirty="0"/>
              <a:t> bearbeiten</a:t>
            </a:r>
          </a:p>
        </p:txBody>
      </p:sp>
      <p:sp>
        <p:nvSpPr>
          <p:cNvPr id="36" name="Titel 18">
            <a:extLst>
              <a:ext uri="{FF2B5EF4-FFF2-40B4-BE49-F238E27FC236}">
                <a16:creationId xmlns:a16="http://schemas.microsoft.com/office/drawing/2014/main" id="{FCAEB06B-F6E2-9D45-8571-655FC4E1C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768638"/>
            <a:ext cx="10241682" cy="975873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3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2197462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840">
          <p15:clr>
            <a:srgbClr val="FBAE40"/>
          </p15:clr>
        </p15:guide>
        <p15:guide id="3" pos="325">
          <p15:clr>
            <a:srgbClr val="FBAE40"/>
          </p15:clr>
        </p15:guide>
        <p15:guide id="4" orient="horz" pos="25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preserve="1" userDrawn="1">
  <p:cSld name="Kapiteleinstiege (nur zur Orientierung!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AC4E4040-4453-594F-8F92-4B6C4450D75D}"/>
              </a:ext>
            </a:extLst>
          </p:cNvPr>
          <p:cNvSpPr txBox="1"/>
          <p:nvPr userDrawn="1"/>
        </p:nvSpPr>
        <p:spPr>
          <a:xfrm>
            <a:off x="1775690" y="3063240"/>
            <a:ext cx="864220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67" b="1" i="0" kern="1200" cap="all" spc="0" baseline="0%" noProof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Kapiteleinstiege</a:t>
            </a:r>
            <a:endParaRPr lang="de-DE" sz="2667" b="1" i="0" kern="1200" cap="all" spc="0" baseline="0%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Grafik 32">
            <a:extLst>
              <a:ext uri="{FF2B5EF4-FFF2-40B4-BE49-F238E27FC236}">
                <a16:creationId xmlns:a16="http://schemas.microsoft.com/office/drawing/2014/main" id="{28DC0935-0EF2-5144-B0E2-57C77E0F4CDB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4000"/>
            <a:ext cx="12193589" cy="54000"/>
          </a:xfrm>
          <a:prstGeom prst="rect">
            <a:avLst/>
          </a:prstGeom>
        </p:spPr>
      </p:pic>
      <p:sp>
        <p:nvSpPr>
          <p:cNvPr id="5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noFill/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2810640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purl.oclc.org/ooxml/drawingml/main" xmlns:r="http://purl.oclc.org/ooxml/officeDocument/relationships" xmlns:p="http://purl.oclc.org/ooxml/presentationml/main" preserve="1" userDrawn="1">
  <p:cSld name="3_Titel mit Screen (Mockup) und Tex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96B28D25-F696-9B44-9351-1E25E3260EE6}"/>
              </a:ext>
            </a:extLst>
          </p:cNvPr>
          <p:cNvSpPr/>
          <p:nvPr userDrawn="1"/>
        </p:nvSpPr>
        <p:spPr>
          <a:xfrm>
            <a:off x="-1" y="1942047"/>
            <a:ext cx="5876593" cy="4015054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4CD5E0C-8E9C-B044-BA9F-9AAE19F3F17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5957101"/>
            <a:ext cx="5876593" cy="54000"/>
          </a:xfrm>
          <a:prstGeom prst="rect">
            <a:avLst/>
          </a:prstGeom>
        </p:spPr>
      </p:pic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91433B5A-8D05-6E4E-9E31-DD8FD7D6BB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254976"/>
            <a:ext cx="4914714" cy="3344030"/>
          </a:xfrm>
          <a:prstGeom prst="rect">
            <a:avLst/>
          </a:prstGeom>
        </p:spPr>
        <p:txBody>
          <a:bodyPr/>
          <a:lstStyle>
            <a:lvl1pPr marL="0" marR="0" indent="0" algn="l" defTabSz="60965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67"/>
              </a:spcAft>
              <a:buClrTx/>
              <a:buSzTx/>
              <a:buFont typeface="Arial" panose="020B0604020202020204" pitchFamily="34" charset="0"/>
              <a:buNone/>
              <a:tabLst/>
              <a:defRPr lang="de-DE" sz="1400" b="0" i="0" baseline="0%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 In </a:t>
            </a:r>
            <a:r>
              <a:rPr lang="de-DE" dirty="0" err="1"/>
              <a:t>enim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rhoncus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, </a:t>
            </a:r>
            <a:r>
              <a:rPr lang="de-DE" dirty="0" err="1"/>
              <a:t>imperdiet</a:t>
            </a:r>
            <a:r>
              <a:rPr lang="de-DE" dirty="0"/>
              <a:t> a,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nisi</a:t>
            </a:r>
            <a:r>
              <a:rPr lang="de-DE" dirty="0"/>
              <a:t>.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C832298-AA7B-F140-BD0A-F80073C394DE}"/>
              </a:ext>
            </a:extLst>
          </p:cNvPr>
          <p:cNvSpPr txBox="1"/>
          <p:nvPr userDrawn="1"/>
        </p:nvSpPr>
        <p:spPr>
          <a:xfrm>
            <a:off x="11529899" y="6566529"/>
            <a:ext cx="861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2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2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CE5465B-466D-E047-8FC6-101B6D8F3B92}"/>
              </a:ext>
            </a:extLst>
          </p:cNvPr>
          <p:cNvSpPr/>
          <p:nvPr userDrawn="1"/>
        </p:nvSpPr>
        <p:spPr>
          <a:xfrm>
            <a:off x="0" y="6566529"/>
            <a:ext cx="12193588" cy="2914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200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B8DC9AC-CCD6-8B44-BD87-CF7B39ECDA44}"/>
              </a:ext>
            </a:extLst>
          </p:cNvPr>
          <p:cNvSpPr txBox="1"/>
          <p:nvPr userDrawn="1"/>
        </p:nvSpPr>
        <p:spPr>
          <a:xfrm>
            <a:off x="11529899" y="6547279"/>
            <a:ext cx="861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632FDA6-E128-584F-AEE5-A426AD41768C}" type="slidenum">
              <a:rPr lang="de-DE" sz="1100" b="1" i="0" kern="1200" cap="none" spc="0" noProof="0" smtClean="0">
                <a:solidFill>
                  <a:schemeClr val="bg1"/>
                </a:solidFill>
                <a:latin typeface="Lucida Sans Typewriter" panose="020B0509030504030204" pitchFamily="49" charset="77"/>
                <a:ea typeface="+mn-ea"/>
                <a:cs typeface="+mn-cs"/>
              </a:rPr>
              <a:t>‹Nr.›</a:t>
            </a:fld>
            <a:endParaRPr lang="de-DE" sz="1100" b="1" i="0" kern="1200" cap="none" spc="0" noProof="0">
              <a:solidFill>
                <a:schemeClr val="bg1"/>
              </a:solidFill>
              <a:latin typeface="Lucida Sans Typewriter" panose="020B0509030504030204" pitchFamily="49" charset="77"/>
              <a:ea typeface="+mn-ea"/>
              <a:cs typeface="+mn-cs"/>
            </a:endParaRPr>
          </a:p>
        </p:txBody>
      </p:sp>
      <p:pic>
        <p:nvPicPr>
          <p:cNvPr id="29" name="Grafik 17">
            <a:extLst>
              <a:ext uri="{FF2B5EF4-FFF2-40B4-BE49-F238E27FC236}">
                <a16:creationId xmlns:a16="http://schemas.microsoft.com/office/drawing/2014/main" id="{AE80CF7B-1150-DA4E-AF31-C8450E5880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803398"/>
            <a:ext cx="12193588" cy="54603"/>
          </a:xfrm>
          <a:prstGeom prst="rect">
            <a:avLst/>
          </a:prstGeom>
        </p:spPr>
      </p:pic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12CC3481-4958-ED40-B56A-73511CD71B3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5938" y="406584"/>
            <a:ext cx="10241682" cy="3620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noProof="0" dirty="0" smtClean="0">
                <a:solidFill>
                  <a:schemeClr val="tx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r>
              <a:rPr lang="de-DE" dirty="0"/>
              <a:t>Master-</a:t>
            </a:r>
            <a:r>
              <a:rPr lang="de-DE" dirty="0" err="1"/>
              <a:t>untertitelformat</a:t>
            </a:r>
            <a:r>
              <a:rPr lang="de-DE" dirty="0"/>
              <a:t> bearbeiten</a:t>
            </a:r>
          </a:p>
        </p:txBody>
      </p:sp>
      <p:sp>
        <p:nvSpPr>
          <p:cNvPr id="41" name="Titel 18">
            <a:extLst>
              <a:ext uri="{FF2B5EF4-FFF2-40B4-BE49-F238E27FC236}">
                <a16:creationId xmlns:a16="http://schemas.microsoft.com/office/drawing/2014/main" id="{FCAEB06B-F6E2-9D45-8571-655FC4E1C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768638"/>
            <a:ext cx="10241682" cy="975873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9" name="Bildplatzhalter 2">
            <a:extLst>
              <a:ext uri="{FF2B5EF4-FFF2-40B4-BE49-F238E27FC236}">
                <a16:creationId xmlns:a16="http://schemas.microsoft.com/office/drawing/2014/main" id="{591AB68B-057E-1A45-ACCB-EE57E5C0373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6088" y="1860756"/>
            <a:ext cx="5628896" cy="423985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/>
          <a:lstStyle/>
          <a:p>
            <a:endParaRPr lang="de-DE"/>
          </a:p>
        </p:txBody>
      </p:sp>
      <p:grpSp>
        <p:nvGrpSpPr>
          <p:cNvPr id="50" name="Group 14">
            <a:extLst>
              <a:ext uri="{FF2B5EF4-FFF2-40B4-BE49-F238E27FC236}">
                <a16:creationId xmlns:a16="http://schemas.microsoft.com/office/drawing/2014/main" id="{3DD131A2-65C6-DC4A-92DD-598D4408260E}"/>
              </a:ext>
            </a:extLst>
          </p:cNvPr>
          <p:cNvGrpSpPr>
            <a:grpSpLocks/>
          </p:cNvGrpSpPr>
          <p:nvPr userDrawn="1"/>
        </p:nvGrpSpPr>
        <p:grpSpPr bwMode="auto">
          <a:xfrm rot="5400000">
            <a:off x="6890858" y="494856"/>
            <a:ext cx="4896322" cy="6924851"/>
            <a:chOff x="-1" y="0"/>
            <a:chExt cx="8371968" cy="11840169"/>
          </a:xfrm>
        </p:grpSpPr>
        <p:sp>
          <p:nvSpPr>
            <p:cNvPr id="51" name="AutoShape 15">
              <a:extLst>
                <a:ext uri="{FF2B5EF4-FFF2-40B4-BE49-F238E27FC236}">
                  <a16:creationId xmlns:a16="http://schemas.microsoft.com/office/drawing/2014/main" id="{106EAAC6-9227-DA41-91C4-92ECFF9E3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43" y="1122423"/>
              <a:ext cx="7249508" cy="9624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21600" y="0"/>
                    <a:pt x="21600" y="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52" name="Oval 16">
              <a:extLst>
                <a:ext uri="{FF2B5EF4-FFF2-40B4-BE49-F238E27FC236}">
                  <a16:creationId xmlns:a16="http://schemas.microsoft.com/office/drawing/2014/main" id="{62ADF9CF-8700-054E-84BA-E41E3CA03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5833" y="585695"/>
              <a:ext cx="140302" cy="140302"/>
            </a:xfrm>
            <a:prstGeom prst="ellipse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53" name="AutoShape 17">
              <a:extLst>
                <a:ext uri="{FF2B5EF4-FFF2-40B4-BE49-F238E27FC236}">
                  <a16:creationId xmlns:a16="http://schemas.microsoft.com/office/drawing/2014/main" id="{2B3033CB-0E1C-B74C-A13F-7A8816E5B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243" y="1122423"/>
              <a:ext cx="7249508" cy="962433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54" name="AutoShape 18">
              <a:extLst>
                <a:ext uri="{FF2B5EF4-FFF2-40B4-BE49-F238E27FC236}">
                  <a16:creationId xmlns:a16="http://schemas.microsoft.com/office/drawing/2014/main" id="{624F3CD4-4511-4944-9A0B-F5112EBE3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1067" y="10962440"/>
              <a:ext cx="549834" cy="54992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6" y="0"/>
                    <a:pt x="0" y="4845"/>
                    <a:pt x="0" y="10798"/>
                  </a:cubicBezTo>
                  <a:cubicBezTo>
                    <a:pt x="0" y="16755"/>
                    <a:pt x="4846" y="21600"/>
                    <a:pt x="10800" y="21600"/>
                  </a:cubicBezTo>
                  <a:cubicBezTo>
                    <a:pt x="16754" y="21600"/>
                    <a:pt x="21600" y="16755"/>
                    <a:pt x="21600" y="10798"/>
                  </a:cubicBezTo>
                  <a:cubicBezTo>
                    <a:pt x="21600" y="4845"/>
                    <a:pt x="16754" y="0"/>
                    <a:pt x="10800" y="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55" name="AutoShape 19">
              <a:extLst>
                <a:ext uri="{FF2B5EF4-FFF2-40B4-BE49-F238E27FC236}">
                  <a16:creationId xmlns:a16="http://schemas.microsoft.com/office/drawing/2014/main" id="{96A0219A-86BF-194F-B6C3-B01763666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701" y="11161074"/>
              <a:ext cx="162137" cy="162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5991"/>
                  </a:moveTo>
                  <a:cubicBezTo>
                    <a:pt x="21600" y="19087"/>
                    <a:pt x="19087" y="21600"/>
                    <a:pt x="15991" y="21600"/>
                  </a:cubicBezTo>
                  <a:lnTo>
                    <a:pt x="5609" y="21600"/>
                  </a:lnTo>
                  <a:cubicBezTo>
                    <a:pt x="2513" y="21600"/>
                    <a:pt x="0" y="19087"/>
                    <a:pt x="0" y="15991"/>
                  </a:cubicBezTo>
                  <a:lnTo>
                    <a:pt x="0" y="5611"/>
                  </a:lnTo>
                  <a:cubicBezTo>
                    <a:pt x="0" y="2515"/>
                    <a:pt x="2513" y="0"/>
                    <a:pt x="5609" y="0"/>
                  </a:cubicBezTo>
                  <a:lnTo>
                    <a:pt x="15991" y="0"/>
                  </a:lnTo>
                  <a:cubicBezTo>
                    <a:pt x="19087" y="0"/>
                    <a:pt x="21600" y="2515"/>
                    <a:pt x="21600" y="5611"/>
                  </a:cubicBezTo>
                  <a:cubicBezTo>
                    <a:pt x="21600" y="5611"/>
                    <a:pt x="21600" y="15991"/>
                    <a:pt x="21600" y="15991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56" name="AutoShape 20">
              <a:extLst>
                <a:ext uri="{FF2B5EF4-FFF2-40B4-BE49-F238E27FC236}">
                  <a16:creationId xmlns:a16="http://schemas.microsoft.com/office/drawing/2014/main" id="{A83225F0-9101-5845-8229-DD97FF3F9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69" y="138421"/>
              <a:ext cx="8095212" cy="115633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015"/>
                  </a:moveTo>
                  <a:cubicBezTo>
                    <a:pt x="21600" y="21337"/>
                    <a:pt x="21225" y="21600"/>
                    <a:pt x="20764" y="21600"/>
                  </a:cubicBezTo>
                  <a:lnTo>
                    <a:pt x="836" y="21600"/>
                  </a:lnTo>
                  <a:cubicBezTo>
                    <a:pt x="375" y="21600"/>
                    <a:pt x="0" y="21337"/>
                    <a:pt x="0" y="21015"/>
                  </a:cubicBezTo>
                  <a:lnTo>
                    <a:pt x="0" y="585"/>
                  </a:lnTo>
                  <a:cubicBezTo>
                    <a:pt x="0" y="262"/>
                    <a:pt x="375" y="0"/>
                    <a:pt x="836" y="0"/>
                  </a:cubicBezTo>
                  <a:lnTo>
                    <a:pt x="20764" y="0"/>
                  </a:lnTo>
                  <a:cubicBezTo>
                    <a:pt x="21225" y="0"/>
                    <a:pt x="21600" y="262"/>
                    <a:pt x="21600" y="585"/>
                  </a:cubicBezTo>
                  <a:cubicBezTo>
                    <a:pt x="21600" y="585"/>
                    <a:pt x="21600" y="21015"/>
                    <a:pt x="21600" y="21015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  <p:sp>
          <p:nvSpPr>
            <p:cNvPr id="57" name="AutoShape 21">
              <a:extLst>
                <a:ext uri="{FF2B5EF4-FFF2-40B4-BE49-F238E27FC236}">
                  <a16:creationId xmlns:a16="http://schemas.microsoft.com/office/drawing/2014/main" id="{97897470-8EAF-6147-BD5C-613E37719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" y="0"/>
              <a:ext cx="8371968" cy="1184017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35" y="0"/>
                  </a:moveTo>
                  <a:lnTo>
                    <a:pt x="1165" y="0"/>
                  </a:lnTo>
                  <a:cubicBezTo>
                    <a:pt x="523" y="0"/>
                    <a:pt x="0" y="370"/>
                    <a:pt x="0" y="824"/>
                  </a:cubicBezTo>
                  <a:lnTo>
                    <a:pt x="0" y="20776"/>
                  </a:lnTo>
                  <a:cubicBezTo>
                    <a:pt x="0" y="21230"/>
                    <a:pt x="523" y="21600"/>
                    <a:pt x="1165" y="21600"/>
                  </a:cubicBezTo>
                  <a:lnTo>
                    <a:pt x="20435" y="21600"/>
                  </a:lnTo>
                  <a:cubicBezTo>
                    <a:pt x="21077" y="21600"/>
                    <a:pt x="21600" y="21230"/>
                    <a:pt x="21600" y="20776"/>
                  </a:cubicBezTo>
                  <a:lnTo>
                    <a:pt x="21600" y="824"/>
                  </a:lnTo>
                  <a:cubicBezTo>
                    <a:pt x="21600" y="370"/>
                    <a:pt x="21077" y="0"/>
                    <a:pt x="20435" y="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 lim="400%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.998%"/>
                      </a:srgbClr>
                    </a:outerShdw>
                  </a:effectLst>
                </a14:hiddenEffects>
              </a:ext>
            </a:extLst>
          </p:spPr>
          <p:txBody>
            <a:bodyPr lIns="40640" tIns="40640" rIns="40640" bIns="40640" anchor="ctr"/>
            <a:lstStyle>
              <a:lvl1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1pPr>
              <a:lvl2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2pPr>
              <a:lvl3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3pPr>
              <a:lvl4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4pPr>
              <a:lvl5pPr defTabSz="649288"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5pPr>
              <a:lvl6pPr marL="4572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6pPr>
              <a:lvl7pPr marL="9144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7pPr>
              <a:lvl8pPr marL="13716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8pPr>
              <a:lvl9pPr marL="1828800" indent="3656013" defTabSz="649288" fontAlgn="base" hangingPunct="0">
                <a:spcBef>
                  <a:spcPct val="0%"/>
                </a:spcBef>
                <a:spcAft>
                  <a:spcPct val="0%"/>
                </a:spcAft>
                <a:defRPr sz="2800">
                  <a:solidFill>
                    <a:srgbClr val="717875"/>
                  </a:solidFill>
                  <a:latin typeface="Bebas Neue Regular" charset="0"/>
                  <a:ea typeface="Bebas Neue Regular" charset="0"/>
                  <a:cs typeface="Bebas Neue Regular" charset="0"/>
                  <a:sym typeface="Bebas Neue Regular" charset="0"/>
                </a:defRPr>
              </a:lvl9pPr>
            </a:lstStyle>
            <a:p>
              <a:pPr algn="ctr"/>
              <a:endParaRPr lang="de-DE" altLang="de-DE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ebas Neue Bold" charset="0"/>
                <a:ea typeface="Bebas Neue Bold" charset="0"/>
                <a:cs typeface="Bebas Neue Bold" charset="0"/>
                <a:sym typeface="Bebas Neue Bold" charset="0"/>
              </a:endParaRPr>
            </a:p>
          </p:txBody>
        </p:sp>
      </p:grpSp>
      <p:sp>
        <p:nvSpPr>
          <p:cNvPr id="25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1444418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25">
          <p15:clr>
            <a:srgbClr val="FBAE40"/>
          </p15:clr>
        </p15:guide>
        <p15:guide id="4" orient="horz" pos="25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purl.oclc.org/ooxml/drawingml/main" xmlns:r="http://purl.oclc.org/ooxml/officeDocument/relationships" xmlns:p="http://purl.oclc.org/ooxml/presentationml/main" preserve="1" userDrawn="1">
  <p:cSld name="Tabellen (nur zur Orientierung!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AC4E4040-4453-594F-8F92-4B6C4450D75D}"/>
              </a:ext>
            </a:extLst>
          </p:cNvPr>
          <p:cNvSpPr txBox="1"/>
          <p:nvPr userDrawn="1"/>
        </p:nvSpPr>
        <p:spPr>
          <a:xfrm>
            <a:off x="1775690" y="3063240"/>
            <a:ext cx="864220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67" b="1" i="0" kern="1200" cap="all" spc="0" baseline="0%" noProof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Tabellen</a:t>
            </a:r>
            <a:endParaRPr lang="de-DE" sz="2667" b="1" i="0" kern="1200" cap="all" spc="0" baseline="0%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Grafik 32">
            <a:extLst>
              <a:ext uri="{FF2B5EF4-FFF2-40B4-BE49-F238E27FC236}">
                <a16:creationId xmlns:a16="http://schemas.microsoft.com/office/drawing/2014/main" id="{28DC0935-0EF2-5144-B0E2-57C77E0F4CDB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4000"/>
            <a:ext cx="12193589" cy="54000"/>
          </a:xfrm>
          <a:prstGeom prst="rect">
            <a:avLst/>
          </a:prstGeom>
        </p:spPr>
      </p:pic>
      <p:sp>
        <p:nvSpPr>
          <p:cNvPr id="5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noFill/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3657007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purl.oclc.org/ooxml/drawingml/main" xmlns:r="http://purl.oclc.org/ooxml/officeDocument/relationships" xmlns:p="http://purl.oclc.org/ooxml/presentationml/main" preserve="1" userDrawn="1">
  <p:cSld name="Titel mit dreiteiliger Tabelle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Table 1">
            <a:extLst>
              <a:ext uri="{FF2B5EF4-FFF2-40B4-BE49-F238E27FC236}">
                <a16:creationId xmlns:a16="http://schemas.microsoft.com/office/drawing/2014/main" id="{9174AD15-E8C4-144F-A261-70BA227AD9D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23918087"/>
              </p:ext>
            </p:extLst>
          </p:nvPr>
        </p:nvGraphicFramePr>
        <p:xfrm>
          <a:off x="4089556" y="1817969"/>
          <a:ext cx="3264787" cy="2501676"/>
        </p:xfrm>
        <a:graphic>
          <a:graphicData uri="http://purl.oclc.org/ooxml/drawingml/table">
            <a:tbl>
              <a:tblPr firstRow="1" bandRow="1">
                <a:tableStyleId>{5C22544A-7EE6-4342-B048-85BDC9FD1C3A}</a:tableStyleId>
              </a:tblPr>
              <a:tblGrid>
                <a:gridCol w="326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9055">
                <a:tc>
                  <a:txBody>
                    <a:bodyPr/>
                    <a:lstStyle/>
                    <a:p>
                      <a:pPr algn="ctr"/>
                      <a:endParaRPr lang="de-DE" sz="1600" b="1" spc="0">
                        <a:noFill/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</a:txBody>
                  <a:tcPr marL="182904" marR="13717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476">
                <a:tc>
                  <a:txBody>
                    <a:bodyPr/>
                    <a:lstStyle/>
                    <a:p>
                      <a:pPr marL="90488" marR="0" lvl="0" indent="0" algn="l" defTabSz="457180" rtl="0" eaLnBrk="1" fontAlgn="auto" latinLnBrk="0" hangingPunct="1">
                        <a:lnSpc>
                          <a:spcPct val="14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%"/>
                        <a:buFontTx/>
                        <a:buNone/>
                        <a:tabLst>
                          <a:tab pos="2241550" algn="l"/>
                        </a:tabLst>
                        <a:defRPr/>
                      </a:pPr>
                      <a:endParaRPr lang="de-DE" sz="1100">
                        <a:latin typeface="Arial"/>
                        <a:cs typeface="Arial"/>
                      </a:endParaRPr>
                    </a:p>
                  </a:txBody>
                  <a:tcPr marL="60968" marR="60968">
                    <a:lnL w="6350" cap="flat" cmpd="sng" algn="ctr">
                      <a:solidFill>
                        <a:prstClr val="white">
                          <a:lumMod val="75%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%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%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" name="Table 1">
            <a:extLst>
              <a:ext uri="{FF2B5EF4-FFF2-40B4-BE49-F238E27FC236}">
                <a16:creationId xmlns:a16="http://schemas.microsoft.com/office/drawing/2014/main" id="{EB95E23D-0F26-734A-B229-9AEC95CA6BB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99988593"/>
              </p:ext>
            </p:extLst>
          </p:nvPr>
        </p:nvGraphicFramePr>
        <p:xfrm>
          <a:off x="7663175" y="1817969"/>
          <a:ext cx="3264787" cy="4231591"/>
        </p:xfrm>
        <a:graphic>
          <a:graphicData uri="http://purl.oclc.org/ooxml/drawingml/table">
            <a:tbl>
              <a:tblPr firstRow="1" bandRow="1">
                <a:tableStyleId>{5C22544A-7EE6-4342-B048-85BDC9FD1C3A}</a:tableStyleId>
              </a:tblPr>
              <a:tblGrid>
                <a:gridCol w="326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7973">
                <a:tc>
                  <a:txBody>
                    <a:bodyPr/>
                    <a:lstStyle/>
                    <a:p>
                      <a:pPr algn="ctr"/>
                      <a:endParaRPr lang="de-DE" sz="1600" b="1" spc="0">
                        <a:noFill/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</a:txBody>
                  <a:tcPr marL="182904" marR="13717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391">
                <a:tc>
                  <a:txBody>
                    <a:bodyPr/>
                    <a:lstStyle/>
                    <a:p>
                      <a:pPr marL="90488" marR="0" lvl="0" indent="0" algn="l" defTabSz="457180" rtl="0" eaLnBrk="1" fontAlgn="auto" latinLnBrk="0" hangingPunct="1">
                        <a:lnSpc>
                          <a:spcPct val="14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%"/>
                        <a:buFontTx/>
                        <a:buNone/>
                        <a:tabLst>
                          <a:tab pos="2241550" algn="l"/>
                        </a:tabLst>
                        <a:defRPr/>
                      </a:pPr>
                      <a:endParaRPr lang="de-DE" sz="1100">
                        <a:latin typeface="Arial"/>
                        <a:cs typeface="Arial"/>
                      </a:endParaRPr>
                    </a:p>
                  </a:txBody>
                  <a:tcPr marL="60968" marR="60968">
                    <a:lnL w="6350" cap="flat" cmpd="sng" algn="ctr">
                      <a:solidFill>
                        <a:prstClr val="white">
                          <a:lumMod val="75%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%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%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1">
            <a:extLst>
              <a:ext uri="{FF2B5EF4-FFF2-40B4-BE49-F238E27FC236}">
                <a16:creationId xmlns:a16="http://schemas.microsoft.com/office/drawing/2014/main" id="{98F08F22-E8D4-7A42-8ED1-C3E1F296FB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92864285"/>
              </p:ext>
            </p:extLst>
          </p:nvPr>
        </p:nvGraphicFramePr>
        <p:xfrm>
          <a:off x="515938" y="1817970"/>
          <a:ext cx="3264787" cy="4231591"/>
        </p:xfrm>
        <a:graphic>
          <a:graphicData uri="http://purl.oclc.org/ooxml/drawingml/table">
            <a:tbl>
              <a:tblPr firstRow="1" bandRow="1">
                <a:tableStyleId>{5C22544A-7EE6-4342-B048-85BDC9FD1C3A}</a:tableStyleId>
              </a:tblPr>
              <a:tblGrid>
                <a:gridCol w="326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7973">
                <a:tc>
                  <a:txBody>
                    <a:bodyPr/>
                    <a:lstStyle/>
                    <a:p>
                      <a:pPr algn="ctr"/>
                      <a:endParaRPr lang="de-DE" sz="1600" b="1" spc="0">
                        <a:noFill/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</a:txBody>
                  <a:tcPr marL="182904" marR="13717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391">
                <a:tc>
                  <a:txBody>
                    <a:bodyPr/>
                    <a:lstStyle/>
                    <a:p>
                      <a:pPr marL="90488" marR="0" lvl="0" indent="0" algn="l" defTabSz="457180" rtl="0" eaLnBrk="1" fontAlgn="auto" latinLnBrk="0" hangingPunct="1">
                        <a:lnSpc>
                          <a:spcPct val="14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%"/>
                        <a:buFontTx/>
                        <a:buNone/>
                        <a:tabLst>
                          <a:tab pos="2241550" algn="l"/>
                        </a:tabLst>
                        <a:defRPr/>
                      </a:pPr>
                      <a:endParaRPr lang="de-DE" sz="1100">
                        <a:latin typeface="Arial"/>
                        <a:cs typeface="Arial"/>
                      </a:endParaRPr>
                    </a:p>
                  </a:txBody>
                  <a:tcPr marL="60968" marR="60968">
                    <a:lnL w="6350" cap="flat" cmpd="sng" algn="ctr">
                      <a:solidFill>
                        <a:prstClr val="white">
                          <a:lumMod val="75%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%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%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8F7F404B-6472-1E46-88ED-D1958D62D3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794" y="2571898"/>
            <a:ext cx="3264787" cy="3188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700" b="1" i="0" cap="all" baseline="0%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AD174D31-6EE7-1C4F-9428-3DD2443396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6413" y="2571898"/>
            <a:ext cx="3264689" cy="3188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700" b="1" i="0" cap="all" baseline="0%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F410C654-12FD-6246-98CA-D055DD912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6318" y="2571898"/>
            <a:ext cx="3264689" cy="3188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700" b="1" i="0" cap="all" baseline="0%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1554C944-2B94-3249-A670-7D558CBA22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039" y="3113072"/>
            <a:ext cx="3029513" cy="3158826"/>
          </a:xfrm>
          <a:prstGeom prst="rect">
            <a:avLst/>
          </a:prstGeom>
        </p:spPr>
        <p:txBody>
          <a:bodyPr/>
          <a:lstStyle>
            <a:lvl1pPr marL="239214" indent="-239214">
              <a:lnSpc>
                <a:spcPts val="1600"/>
              </a:lnSpc>
              <a:spcBef>
                <a:spcPts val="400"/>
              </a:spcBef>
              <a:spcAft>
                <a:spcPts val="400"/>
              </a:spcAft>
              <a:buSzPct val="75%"/>
              <a:buFontTx/>
              <a:buBlip>
                <a:blip r:embed="rId2"/>
              </a:buBlip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23" name="Textplatzhalter 21">
            <a:extLst>
              <a:ext uri="{FF2B5EF4-FFF2-40B4-BE49-F238E27FC236}">
                <a16:creationId xmlns:a16="http://schemas.microsoft.com/office/drawing/2014/main" id="{A501EBD9-2A56-4647-913F-6F0D464EDB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43448" y="3113073"/>
            <a:ext cx="2998723" cy="3158824"/>
          </a:xfrm>
          <a:prstGeom prst="rect">
            <a:avLst/>
          </a:prstGeom>
        </p:spPr>
        <p:txBody>
          <a:bodyPr/>
          <a:lstStyle>
            <a:lvl1pPr marL="239214" indent="-239214">
              <a:lnSpc>
                <a:spcPts val="1600"/>
              </a:lnSpc>
              <a:spcBef>
                <a:spcPts val="400"/>
              </a:spcBef>
              <a:spcAft>
                <a:spcPts val="400"/>
              </a:spcAft>
              <a:buSzPct val="75%"/>
              <a:buFontTx/>
              <a:buBlip>
                <a:blip r:embed="rId2"/>
              </a:buBlip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24" name="Textplatzhalter 21">
            <a:extLst>
              <a:ext uri="{FF2B5EF4-FFF2-40B4-BE49-F238E27FC236}">
                <a16:creationId xmlns:a16="http://schemas.microsoft.com/office/drawing/2014/main" id="{C5165A50-7681-D142-B11D-E0603E00B5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95154" y="3113072"/>
            <a:ext cx="3011338" cy="3158823"/>
          </a:xfrm>
          <a:prstGeom prst="rect">
            <a:avLst/>
          </a:prstGeom>
        </p:spPr>
        <p:txBody>
          <a:bodyPr/>
          <a:lstStyle>
            <a:lvl1pPr marL="239214" indent="-239214">
              <a:lnSpc>
                <a:spcPts val="1600"/>
              </a:lnSpc>
              <a:spcBef>
                <a:spcPts val="400"/>
              </a:spcBef>
              <a:spcAft>
                <a:spcPts val="400"/>
              </a:spcAft>
              <a:buSzPct val="75%"/>
              <a:buFontTx/>
              <a:buBlip>
                <a:blip r:embed="rId2"/>
              </a:buBlip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CE5465B-466D-E047-8FC6-101B6D8F3B92}"/>
              </a:ext>
            </a:extLst>
          </p:cNvPr>
          <p:cNvSpPr/>
          <p:nvPr userDrawn="1"/>
        </p:nvSpPr>
        <p:spPr>
          <a:xfrm>
            <a:off x="0" y="6566529"/>
            <a:ext cx="12193588" cy="2914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200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Grafik 17">
            <a:extLst>
              <a:ext uri="{FF2B5EF4-FFF2-40B4-BE49-F238E27FC236}">
                <a16:creationId xmlns:a16="http://schemas.microsoft.com/office/drawing/2014/main" id="{AE80CF7B-1150-DA4E-AF31-C8450E5880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803398"/>
            <a:ext cx="12193588" cy="54603"/>
          </a:xfrm>
          <a:prstGeom prst="rect">
            <a:avLst/>
          </a:prstGeom>
        </p:spPr>
      </p:pic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12CC3481-4958-ED40-B56A-73511CD71B3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15938" y="406584"/>
            <a:ext cx="10241682" cy="3620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noProof="0" dirty="0" smtClean="0">
                <a:solidFill>
                  <a:schemeClr val="tx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r>
              <a:rPr lang="de-DE" dirty="0"/>
              <a:t>Master-</a:t>
            </a:r>
            <a:r>
              <a:rPr lang="de-DE" dirty="0" err="1"/>
              <a:t>untertitelformat</a:t>
            </a:r>
            <a:r>
              <a:rPr lang="de-DE" dirty="0"/>
              <a:t> bearbeiten</a:t>
            </a:r>
          </a:p>
        </p:txBody>
      </p:sp>
      <p:sp>
        <p:nvSpPr>
          <p:cNvPr id="31" name="Titel 18">
            <a:extLst>
              <a:ext uri="{FF2B5EF4-FFF2-40B4-BE49-F238E27FC236}">
                <a16:creationId xmlns:a16="http://schemas.microsoft.com/office/drawing/2014/main" id="{FCAEB06B-F6E2-9D45-8571-655FC4E1C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768638"/>
            <a:ext cx="10241682" cy="975873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0" y="-711200"/>
            <a:ext cx="943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Farbe kann über</a:t>
            </a:r>
            <a:r>
              <a:rPr lang="de-DE" baseline="0%"/>
              <a:t> die Masteransicht geändert werden. Dabei die Farbvorgaben beachten.</a:t>
            </a:r>
            <a:endParaRPr lang="de-DE"/>
          </a:p>
        </p:txBody>
      </p:sp>
      <p:sp>
        <p:nvSpPr>
          <p:cNvPr id="2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1039447568"/>
      </p:ext>
    </p:extLst>
  </p:cSld>
  <p:clrMapOvr>
    <a:masterClrMapping/>
  </p:clrMapOvr>
</p:sldLayout>
</file>

<file path=ppt/slideLayouts/slideLayout33.xml><?xml version="1.0" encoding="utf-8"?>
<p:sldLayout xmlns:a="http://purl.oclc.org/ooxml/drawingml/main" xmlns:r="http://purl.oclc.org/ooxml/officeDocument/relationships" xmlns:p="http://purl.oclc.org/ooxml/presentationml/main" preserve="1" userDrawn="1">
  <p:cSld name="1_Titel mit dreiteiliger Tabelle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Table 1">
            <a:extLst>
              <a:ext uri="{FF2B5EF4-FFF2-40B4-BE49-F238E27FC236}">
                <a16:creationId xmlns:a16="http://schemas.microsoft.com/office/drawing/2014/main" id="{9174AD15-E8C4-144F-A261-70BA227AD9D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36865292"/>
              </p:ext>
            </p:extLst>
          </p:nvPr>
        </p:nvGraphicFramePr>
        <p:xfrm>
          <a:off x="4089556" y="1817969"/>
          <a:ext cx="3264787" cy="4231591"/>
        </p:xfrm>
        <a:graphic>
          <a:graphicData uri="http://purl.oclc.org/ooxml/drawingml/table">
            <a:tbl>
              <a:tblPr firstRow="1" bandRow="1">
                <a:tableStyleId>{5C22544A-7EE6-4342-B048-85BDC9FD1C3A}</a:tableStyleId>
              </a:tblPr>
              <a:tblGrid>
                <a:gridCol w="326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7973">
                <a:tc>
                  <a:txBody>
                    <a:bodyPr/>
                    <a:lstStyle/>
                    <a:p>
                      <a:pPr algn="ctr"/>
                      <a:endParaRPr lang="de-DE" sz="1600" b="1" spc="0">
                        <a:noFill/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</a:txBody>
                  <a:tcPr marL="182904" marR="13717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28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391">
                <a:tc>
                  <a:txBody>
                    <a:bodyPr/>
                    <a:lstStyle/>
                    <a:p>
                      <a:pPr marL="90488" marR="0" lvl="0" indent="0" algn="l" defTabSz="457180" rtl="0" eaLnBrk="1" fontAlgn="auto" latinLnBrk="0" hangingPunct="1">
                        <a:lnSpc>
                          <a:spcPct val="14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%"/>
                        <a:buFontTx/>
                        <a:buNone/>
                        <a:tabLst>
                          <a:tab pos="2241550" algn="l"/>
                        </a:tabLst>
                        <a:defRPr/>
                      </a:pPr>
                      <a:endParaRPr lang="de-DE" sz="1100">
                        <a:latin typeface="Arial"/>
                        <a:cs typeface="Arial"/>
                      </a:endParaRPr>
                    </a:p>
                  </a:txBody>
                  <a:tcPr marL="60968" marR="60968">
                    <a:lnL w="6350" cap="flat" cmpd="sng" algn="ctr">
                      <a:solidFill>
                        <a:prstClr val="white">
                          <a:lumMod val="75%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%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%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" name="Table 1">
            <a:extLst>
              <a:ext uri="{FF2B5EF4-FFF2-40B4-BE49-F238E27FC236}">
                <a16:creationId xmlns:a16="http://schemas.microsoft.com/office/drawing/2014/main" id="{EB95E23D-0F26-734A-B229-9AEC95CA6BB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29444574"/>
              </p:ext>
            </p:extLst>
          </p:nvPr>
        </p:nvGraphicFramePr>
        <p:xfrm>
          <a:off x="7663175" y="1817969"/>
          <a:ext cx="3264787" cy="4231591"/>
        </p:xfrm>
        <a:graphic>
          <a:graphicData uri="http://purl.oclc.org/ooxml/drawingml/table">
            <a:tbl>
              <a:tblPr firstRow="1" bandRow="1">
                <a:tableStyleId>{5C22544A-7EE6-4342-B048-85BDC9FD1C3A}</a:tableStyleId>
              </a:tblPr>
              <a:tblGrid>
                <a:gridCol w="326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7973">
                <a:tc>
                  <a:txBody>
                    <a:bodyPr/>
                    <a:lstStyle/>
                    <a:p>
                      <a:pPr algn="ctr"/>
                      <a:endParaRPr lang="de-DE" sz="1600" b="1" spc="0">
                        <a:noFill/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</a:txBody>
                  <a:tcPr marL="182904" marR="13717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2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391">
                <a:tc>
                  <a:txBody>
                    <a:bodyPr/>
                    <a:lstStyle/>
                    <a:p>
                      <a:pPr marL="90488" marR="0" lvl="0" indent="0" algn="l" defTabSz="457180" rtl="0" eaLnBrk="1" fontAlgn="auto" latinLnBrk="0" hangingPunct="1">
                        <a:lnSpc>
                          <a:spcPct val="14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%"/>
                        <a:buFontTx/>
                        <a:buNone/>
                        <a:tabLst>
                          <a:tab pos="2241550" algn="l"/>
                        </a:tabLst>
                        <a:defRPr/>
                      </a:pPr>
                      <a:endParaRPr lang="de-DE" sz="1100">
                        <a:latin typeface="Arial"/>
                        <a:cs typeface="Arial"/>
                      </a:endParaRPr>
                    </a:p>
                  </a:txBody>
                  <a:tcPr marL="60968" marR="60968">
                    <a:lnL w="6350" cap="flat" cmpd="sng" algn="ctr">
                      <a:solidFill>
                        <a:prstClr val="white">
                          <a:lumMod val="75%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%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%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Table 1">
            <a:extLst>
              <a:ext uri="{FF2B5EF4-FFF2-40B4-BE49-F238E27FC236}">
                <a16:creationId xmlns:a16="http://schemas.microsoft.com/office/drawing/2014/main" id="{98F08F22-E8D4-7A42-8ED1-C3E1F296FB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43184275"/>
              </p:ext>
            </p:extLst>
          </p:nvPr>
        </p:nvGraphicFramePr>
        <p:xfrm>
          <a:off x="515938" y="1817970"/>
          <a:ext cx="3264787" cy="4231591"/>
        </p:xfrm>
        <a:graphic>
          <a:graphicData uri="http://purl.oclc.org/ooxml/drawingml/table">
            <a:tbl>
              <a:tblPr firstRow="1" bandRow="1">
                <a:tableStyleId>{5C22544A-7EE6-4342-B048-85BDC9FD1C3A}</a:tableStyleId>
              </a:tblPr>
              <a:tblGrid>
                <a:gridCol w="326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7973">
                <a:tc>
                  <a:txBody>
                    <a:bodyPr/>
                    <a:lstStyle/>
                    <a:p>
                      <a:pPr algn="ctr"/>
                      <a:endParaRPr lang="de-DE" sz="1600" b="1" spc="0">
                        <a:noFill/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  <a:p>
                      <a:pPr algn="ctr"/>
                      <a:endParaRPr lang="de-DE" sz="1600" b="1" spc="0">
                        <a:latin typeface="Arial"/>
                        <a:cs typeface="Arial"/>
                      </a:endParaRPr>
                    </a:p>
                  </a:txBody>
                  <a:tcPr marL="182904" marR="137178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3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391">
                <a:tc>
                  <a:txBody>
                    <a:bodyPr/>
                    <a:lstStyle/>
                    <a:p>
                      <a:pPr marL="90488" marR="0" lvl="0" indent="0" algn="l" defTabSz="457180" rtl="0" eaLnBrk="1" fontAlgn="auto" latinLnBrk="0" hangingPunct="1">
                        <a:lnSpc>
                          <a:spcPct val="140%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%"/>
                        <a:buFontTx/>
                        <a:buNone/>
                        <a:tabLst>
                          <a:tab pos="2241550" algn="l"/>
                        </a:tabLst>
                        <a:defRPr/>
                      </a:pPr>
                      <a:endParaRPr lang="de-DE" sz="1100">
                        <a:latin typeface="Arial"/>
                        <a:cs typeface="Arial"/>
                      </a:endParaRPr>
                    </a:p>
                  </a:txBody>
                  <a:tcPr marL="60968" marR="60968">
                    <a:lnL w="6350" cap="flat" cmpd="sng" algn="ctr">
                      <a:solidFill>
                        <a:prstClr val="white">
                          <a:lumMod val="75%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75%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75%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8F7F404B-6472-1E46-88ED-D1958D62D3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794" y="2571898"/>
            <a:ext cx="3264787" cy="3188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700" b="1" i="0" cap="all" baseline="0%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AD174D31-6EE7-1C4F-9428-3DD2443396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6413" y="2571898"/>
            <a:ext cx="3264689" cy="3188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700" b="1" i="0" cap="all" baseline="0%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F410C654-12FD-6246-98CA-D055DD9129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6318" y="2571898"/>
            <a:ext cx="3264689" cy="3188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700" b="1" i="0" cap="all" baseline="0%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Mastertextformat bearbeiten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1554C944-2B94-3249-A670-7D558CBA22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039" y="3113071"/>
            <a:ext cx="3029513" cy="3158826"/>
          </a:xfrm>
          <a:prstGeom prst="rect">
            <a:avLst/>
          </a:prstGeom>
        </p:spPr>
        <p:txBody>
          <a:bodyPr/>
          <a:lstStyle>
            <a:lvl1pPr marL="239214" indent="-239214">
              <a:lnSpc>
                <a:spcPts val="1600"/>
              </a:lnSpc>
              <a:spcBef>
                <a:spcPts val="400"/>
              </a:spcBef>
              <a:spcAft>
                <a:spcPts val="400"/>
              </a:spcAft>
              <a:buSzPct val="75%"/>
              <a:buFontTx/>
              <a:buBlip>
                <a:blip r:embed="rId2"/>
              </a:buBlip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23" name="Textplatzhalter 21">
            <a:extLst>
              <a:ext uri="{FF2B5EF4-FFF2-40B4-BE49-F238E27FC236}">
                <a16:creationId xmlns:a16="http://schemas.microsoft.com/office/drawing/2014/main" id="{A501EBD9-2A56-4647-913F-6F0D464EDB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43448" y="3113072"/>
            <a:ext cx="2998723" cy="3158824"/>
          </a:xfrm>
          <a:prstGeom prst="rect">
            <a:avLst/>
          </a:prstGeom>
        </p:spPr>
        <p:txBody>
          <a:bodyPr/>
          <a:lstStyle>
            <a:lvl1pPr marL="239214" indent="-239214">
              <a:lnSpc>
                <a:spcPts val="1600"/>
              </a:lnSpc>
              <a:spcBef>
                <a:spcPts val="400"/>
              </a:spcBef>
              <a:spcAft>
                <a:spcPts val="400"/>
              </a:spcAft>
              <a:buSzPct val="75%"/>
              <a:buFontTx/>
              <a:buBlip>
                <a:blip r:embed="rId2"/>
              </a:buBlip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24" name="Textplatzhalter 21">
            <a:extLst>
              <a:ext uri="{FF2B5EF4-FFF2-40B4-BE49-F238E27FC236}">
                <a16:creationId xmlns:a16="http://schemas.microsoft.com/office/drawing/2014/main" id="{C5165A50-7681-D142-B11D-E0603E00B5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95154" y="3113072"/>
            <a:ext cx="3011338" cy="3158823"/>
          </a:xfrm>
          <a:prstGeom prst="rect">
            <a:avLst/>
          </a:prstGeom>
        </p:spPr>
        <p:txBody>
          <a:bodyPr/>
          <a:lstStyle>
            <a:lvl1pPr marL="239214" indent="-239214">
              <a:lnSpc>
                <a:spcPts val="1600"/>
              </a:lnSpc>
              <a:spcBef>
                <a:spcPts val="400"/>
              </a:spcBef>
              <a:spcAft>
                <a:spcPts val="400"/>
              </a:spcAft>
              <a:buSzPct val="75%"/>
              <a:buFontTx/>
              <a:buBlip>
                <a:blip r:embed="rId2"/>
              </a:buBlip>
              <a:tabLst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CE5465B-466D-E047-8FC6-101B6D8F3B92}"/>
              </a:ext>
            </a:extLst>
          </p:cNvPr>
          <p:cNvSpPr/>
          <p:nvPr userDrawn="1"/>
        </p:nvSpPr>
        <p:spPr>
          <a:xfrm>
            <a:off x="0" y="6566529"/>
            <a:ext cx="12193588" cy="2914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200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Grafik 17">
            <a:extLst>
              <a:ext uri="{FF2B5EF4-FFF2-40B4-BE49-F238E27FC236}">
                <a16:creationId xmlns:a16="http://schemas.microsoft.com/office/drawing/2014/main" id="{AE80CF7B-1150-DA4E-AF31-C8450E5880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803398"/>
            <a:ext cx="12193588" cy="54603"/>
          </a:xfrm>
          <a:prstGeom prst="rect">
            <a:avLst/>
          </a:prstGeom>
        </p:spPr>
      </p:pic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12CC3481-4958-ED40-B56A-73511CD71B3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15938" y="406584"/>
            <a:ext cx="10241682" cy="3620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noProof="0" dirty="0" smtClean="0">
                <a:solidFill>
                  <a:schemeClr val="tx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r>
              <a:rPr lang="de-DE" dirty="0"/>
              <a:t>Master-</a:t>
            </a:r>
            <a:r>
              <a:rPr lang="de-DE" dirty="0" err="1"/>
              <a:t>untertitelformat</a:t>
            </a:r>
            <a:r>
              <a:rPr lang="de-DE" dirty="0"/>
              <a:t> bearbeiten</a:t>
            </a:r>
          </a:p>
        </p:txBody>
      </p:sp>
      <p:sp>
        <p:nvSpPr>
          <p:cNvPr id="36" name="Titel 18">
            <a:extLst>
              <a:ext uri="{FF2B5EF4-FFF2-40B4-BE49-F238E27FC236}">
                <a16:creationId xmlns:a16="http://schemas.microsoft.com/office/drawing/2014/main" id="{FCAEB06B-F6E2-9D45-8571-655FC4E1C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768638"/>
            <a:ext cx="10241682" cy="975873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6" name="Textfeld 25"/>
          <p:cNvSpPr txBox="1"/>
          <p:nvPr userDrawn="1"/>
        </p:nvSpPr>
        <p:spPr>
          <a:xfrm>
            <a:off x="0" y="-711200"/>
            <a:ext cx="943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Farbe kann über</a:t>
            </a:r>
            <a:r>
              <a:rPr lang="de-DE" baseline="0%"/>
              <a:t> die Masteransicht geändert werden. Dabei die Farbvorgaben beachten.</a:t>
            </a:r>
            <a:endParaRPr lang="de-DE"/>
          </a:p>
        </p:txBody>
      </p:sp>
      <p:sp>
        <p:nvSpPr>
          <p:cNvPr id="28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3407582777"/>
      </p:ext>
    </p:extLst>
  </p:cSld>
  <p:clrMapOvr>
    <a:masterClrMapping/>
  </p:clrMapOvr>
</p:sldLayout>
</file>

<file path=ppt/slideLayouts/slideLayout34.xml><?xml version="1.0" encoding="utf-8"?>
<p:sldLayout xmlns:a="http://purl.oclc.org/ooxml/drawingml/main" xmlns:r="http://purl.oclc.org/ooxml/officeDocument/relationships" xmlns:p="http://purl.oclc.org/ooxml/presentationml/main" preserve="1" userDrawn="1">
  <p:cSld name="Titel mit Doppeltabell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platzhalter 11">
            <a:extLst>
              <a:ext uri="{FF2B5EF4-FFF2-40B4-BE49-F238E27FC236}">
                <a16:creationId xmlns:a16="http://schemas.microsoft.com/office/drawing/2014/main" id="{15F44247-31AA-D74B-86DA-53745271DE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7" y="1744511"/>
            <a:ext cx="10975609" cy="673228"/>
          </a:xfrm>
          <a:prstGeom prst="rect">
            <a:avLst/>
          </a:prstGeom>
        </p:spPr>
        <p:txBody>
          <a:bodyPr/>
          <a:lstStyle>
            <a:lvl1pPr marL="0" marR="0" indent="0" algn="l" defTabSz="609650" rtl="0" eaLnBrk="1" fontAlgn="auto" latinLnBrk="0" hangingPunct="1">
              <a:lnSpc>
                <a:spcPts val="26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de-DE" sz="1600" b="0" i="0" baseline="0%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 </a:t>
            </a:r>
          </a:p>
        </p:txBody>
      </p:sp>
      <p:sp>
        <p:nvSpPr>
          <p:cNvPr id="58" name="Rectangle 7">
            <a:extLst>
              <a:ext uri="{FF2B5EF4-FFF2-40B4-BE49-F238E27FC236}">
                <a16:creationId xmlns:a16="http://schemas.microsoft.com/office/drawing/2014/main" id="{1227405D-F7F2-BB44-A224-2809E4154D70}"/>
              </a:ext>
            </a:extLst>
          </p:cNvPr>
          <p:cNvSpPr/>
          <p:nvPr userDrawn="1"/>
        </p:nvSpPr>
        <p:spPr>
          <a:xfrm>
            <a:off x="515937" y="2720384"/>
            <a:ext cx="4983197" cy="3636453"/>
          </a:xfrm>
          <a:prstGeom prst="rect">
            <a:avLst/>
          </a:prstGeom>
          <a:solidFill>
            <a:srgbClr val="0435FF"/>
          </a:solidFill>
          <a:ln w="28575"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3" name="Textplatzhalter 21">
            <a:extLst>
              <a:ext uri="{FF2B5EF4-FFF2-40B4-BE49-F238E27FC236}">
                <a16:creationId xmlns:a16="http://schemas.microsoft.com/office/drawing/2014/main" id="{60BEBA09-48EF-D942-8CDE-80B42D6B63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03721" y="2883876"/>
            <a:ext cx="3777299" cy="3343475"/>
          </a:xfrm>
          <a:prstGeom prst="rect">
            <a:avLst/>
          </a:prstGeom>
        </p:spPr>
        <p:txBody>
          <a:bodyPr/>
          <a:lstStyle>
            <a:lvl1pPr marL="0" marR="0" indent="0" algn="l" defTabSz="609650" rtl="0" eaLnBrk="1" fontAlgn="auto" latinLnBrk="0" hangingPunct="1">
              <a:lnSpc>
                <a:spcPts val="1600"/>
              </a:lnSpc>
              <a:spcBef>
                <a:spcPts val="1334"/>
              </a:spcBef>
              <a:spcAft>
                <a:spcPts val="0"/>
              </a:spcAft>
              <a:buClrTx/>
              <a:buSzPct val="75%"/>
              <a:buFont typeface="Arial" panose="020B0604020202020204" pitchFamily="34" charset="0"/>
              <a:buNone/>
              <a:tabLst/>
              <a:defRPr lang="de-DE" sz="1400" b="0" i="0" baseline="0%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</a:t>
            </a:r>
          </a:p>
        </p:txBody>
      </p:sp>
      <p:sp>
        <p:nvSpPr>
          <p:cNvPr id="65" name="Textplatzhalter 21">
            <a:extLst>
              <a:ext uri="{FF2B5EF4-FFF2-40B4-BE49-F238E27FC236}">
                <a16:creationId xmlns:a16="http://schemas.microsoft.com/office/drawing/2014/main" id="{D948BC2A-7E48-BE49-8AF7-8456A7C64F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906" y="2883876"/>
            <a:ext cx="833801" cy="3343475"/>
          </a:xfrm>
          <a:prstGeom prst="rect">
            <a:avLst/>
          </a:prstGeom>
        </p:spPr>
        <p:txBody>
          <a:bodyPr/>
          <a:lstStyle>
            <a:lvl1pPr marL="0" marR="0" indent="0" algn="l" defTabSz="609650" rtl="0" eaLnBrk="1" fontAlgn="auto" latinLnBrk="0" hangingPunct="1">
              <a:lnSpc>
                <a:spcPts val="1600"/>
              </a:lnSpc>
              <a:spcBef>
                <a:spcPts val="1334"/>
              </a:spcBef>
              <a:spcAft>
                <a:spcPts val="0"/>
              </a:spcAft>
              <a:buClrTx/>
              <a:buSzPct val="75%"/>
              <a:buFont typeface="Arial" panose="020B0604020202020204" pitchFamily="34" charset="0"/>
              <a:buNone/>
              <a:tabLst/>
              <a:defRPr lang="de-DE" sz="1400" b="1" i="0" baseline="0%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No</a:t>
            </a:r>
            <a:r>
              <a:rPr lang="de-DE" dirty="0"/>
              <a:t>.</a:t>
            </a:r>
          </a:p>
          <a:p>
            <a:r>
              <a:rPr lang="de-DE" dirty="0" err="1"/>
              <a:t>No</a:t>
            </a:r>
            <a:r>
              <a:rPr lang="de-DE" dirty="0"/>
              <a:t>.</a:t>
            </a:r>
          </a:p>
          <a:p>
            <a:r>
              <a:rPr lang="de-DE" dirty="0" err="1"/>
              <a:t>No</a:t>
            </a:r>
            <a:r>
              <a:rPr lang="de-DE" dirty="0"/>
              <a:t>.</a:t>
            </a:r>
          </a:p>
          <a:p>
            <a:r>
              <a:rPr lang="de-DE" dirty="0" err="1"/>
              <a:t>No</a:t>
            </a:r>
            <a:r>
              <a:rPr lang="de-DE" dirty="0"/>
              <a:t>.</a:t>
            </a:r>
          </a:p>
          <a:p>
            <a:r>
              <a:rPr lang="de-DE" dirty="0" err="1"/>
              <a:t>No</a:t>
            </a:r>
            <a:r>
              <a:rPr lang="de-DE" dirty="0"/>
              <a:t>.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CE5465B-466D-E047-8FC6-101B6D8F3B92}"/>
              </a:ext>
            </a:extLst>
          </p:cNvPr>
          <p:cNvSpPr/>
          <p:nvPr userDrawn="1"/>
        </p:nvSpPr>
        <p:spPr>
          <a:xfrm>
            <a:off x="0" y="6566529"/>
            <a:ext cx="12193588" cy="29147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de-DE" sz="1200" b="1" i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fik 17">
            <a:extLst>
              <a:ext uri="{FF2B5EF4-FFF2-40B4-BE49-F238E27FC236}">
                <a16:creationId xmlns:a16="http://schemas.microsoft.com/office/drawing/2014/main" id="{AE80CF7B-1150-DA4E-AF31-C8450E5880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803398"/>
            <a:ext cx="12193588" cy="54603"/>
          </a:xfrm>
          <a:prstGeom prst="rect">
            <a:avLst/>
          </a:prstGeom>
        </p:spPr>
      </p:pic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12CC3481-4958-ED40-B56A-73511CD71B3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5938" y="406584"/>
            <a:ext cx="10241682" cy="3620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noProof="0" dirty="0" smtClean="0">
                <a:solidFill>
                  <a:schemeClr val="tx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r>
              <a:rPr lang="de-DE" dirty="0"/>
              <a:t>Master-</a:t>
            </a:r>
            <a:r>
              <a:rPr lang="de-DE" dirty="0" err="1"/>
              <a:t>untertitelformat</a:t>
            </a:r>
            <a:r>
              <a:rPr lang="de-DE" dirty="0"/>
              <a:t> bearbeiten</a:t>
            </a:r>
          </a:p>
        </p:txBody>
      </p:sp>
      <p:sp>
        <p:nvSpPr>
          <p:cNvPr id="27" name="Titel 18">
            <a:extLst>
              <a:ext uri="{FF2B5EF4-FFF2-40B4-BE49-F238E27FC236}">
                <a16:creationId xmlns:a16="http://schemas.microsoft.com/office/drawing/2014/main" id="{FCAEB06B-F6E2-9D45-8571-655FC4E1C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768638"/>
            <a:ext cx="10241682" cy="975873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1227405D-F7F2-BB44-A224-2809E4154D70}"/>
              </a:ext>
            </a:extLst>
          </p:cNvPr>
          <p:cNvSpPr/>
          <p:nvPr userDrawn="1"/>
        </p:nvSpPr>
        <p:spPr>
          <a:xfrm>
            <a:off x="5708984" y="2717406"/>
            <a:ext cx="4983197" cy="3636453"/>
          </a:xfrm>
          <a:prstGeom prst="rect">
            <a:avLst/>
          </a:prstGeom>
          <a:solidFill>
            <a:srgbClr val="0435FF"/>
          </a:solidFill>
          <a:ln w="28575"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9" name="Textplatzhalter 21">
            <a:extLst>
              <a:ext uri="{FF2B5EF4-FFF2-40B4-BE49-F238E27FC236}">
                <a16:creationId xmlns:a16="http://schemas.microsoft.com/office/drawing/2014/main" id="{60BEBA09-48EF-D942-8CDE-80B42D6B63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96768" y="2880898"/>
            <a:ext cx="3777299" cy="3343475"/>
          </a:xfrm>
          <a:prstGeom prst="rect">
            <a:avLst/>
          </a:prstGeom>
        </p:spPr>
        <p:txBody>
          <a:bodyPr/>
          <a:lstStyle>
            <a:lvl1pPr marL="0" marR="0" indent="0" algn="l" defTabSz="609650" rtl="0" eaLnBrk="1" fontAlgn="auto" latinLnBrk="0" hangingPunct="1">
              <a:lnSpc>
                <a:spcPts val="1600"/>
              </a:lnSpc>
              <a:spcBef>
                <a:spcPts val="1334"/>
              </a:spcBef>
              <a:spcAft>
                <a:spcPts val="0"/>
              </a:spcAft>
              <a:buClrTx/>
              <a:buSzPct val="75%"/>
              <a:buFont typeface="Arial" panose="020B0604020202020204" pitchFamily="34" charset="0"/>
              <a:buNone/>
              <a:tabLst/>
              <a:defRPr lang="de-DE" sz="1400" b="0" i="0" baseline="0%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</a:t>
            </a:r>
          </a:p>
        </p:txBody>
      </p:sp>
      <p:sp>
        <p:nvSpPr>
          <p:cNvPr id="30" name="Textplatzhalter 21">
            <a:extLst>
              <a:ext uri="{FF2B5EF4-FFF2-40B4-BE49-F238E27FC236}">
                <a16:creationId xmlns:a16="http://schemas.microsoft.com/office/drawing/2014/main" id="{D948BC2A-7E48-BE49-8AF7-8456A7C64F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867953" y="2880898"/>
            <a:ext cx="833801" cy="3343475"/>
          </a:xfrm>
          <a:prstGeom prst="rect">
            <a:avLst/>
          </a:prstGeom>
        </p:spPr>
        <p:txBody>
          <a:bodyPr/>
          <a:lstStyle>
            <a:lvl1pPr marL="0" marR="0" indent="0" algn="l" defTabSz="609650" rtl="0" eaLnBrk="1" fontAlgn="auto" latinLnBrk="0" hangingPunct="1">
              <a:lnSpc>
                <a:spcPts val="1600"/>
              </a:lnSpc>
              <a:spcBef>
                <a:spcPts val="1334"/>
              </a:spcBef>
              <a:spcAft>
                <a:spcPts val="0"/>
              </a:spcAft>
              <a:buClrTx/>
              <a:buSzPct val="75%"/>
              <a:buFont typeface="Arial" panose="020B0604020202020204" pitchFamily="34" charset="0"/>
              <a:buNone/>
              <a:tabLst/>
              <a:defRPr lang="de-DE" sz="1400" b="1" i="0" baseline="0%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No</a:t>
            </a:r>
            <a:r>
              <a:rPr lang="de-DE" dirty="0"/>
              <a:t>.</a:t>
            </a:r>
          </a:p>
          <a:p>
            <a:r>
              <a:rPr lang="de-DE" dirty="0" err="1"/>
              <a:t>No</a:t>
            </a:r>
            <a:r>
              <a:rPr lang="de-DE" dirty="0"/>
              <a:t>.</a:t>
            </a:r>
          </a:p>
          <a:p>
            <a:r>
              <a:rPr lang="de-DE" dirty="0" err="1"/>
              <a:t>No</a:t>
            </a:r>
            <a:r>
              <a:rPr lang="de-DE" dirty="0"/>
              <a:t>.</a:t>
            </a:r>
          </a:p>
          <a:p>
            <a:r>
              <a:rPr lang="de-DE" dirty="0" err="1"/>
              <a:t>No</a:t>
            </a:r>
            <a:r>
              <a:rPr lang="de-DE" dirty="0"/>
              <a:t>.</a:t>
            </a:r>
          </a:p>
          <a:p>
            <a:r>
              <a:rPr lang="de-DE" dirty="0" err="1"/>
              <a:t>No</a:t>
            </a:r>
            <a:r>
              <a:rPr lang="de-DE" dirty="0"/>
              <a:t>.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0" y="-711200"/>
            <a:ext cx="943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Farbe kann über</a:t>
            </a:r>
            <a:r>
              <a:rPr lang="de-DE" baseline="0%"/>
              <a:t> die Masteransicht geändert werden. Dabei die Farbvorgaben beachten.</a:t>
            </a:r>
            <a:endParaRPr lang="de-DE"/>
          </a:p>
        </p:txBody>
      </p:sp>
      <p:sp>
        <p:nvSpPr>
          <p:cNvPr id="20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3584788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408">
          <p15:clr>
            <a:srgbClr val="FBAE40"/>
          </p15:clr>
        </p15:guide>
        <p15:guide id="2" pos="1907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purl.oclc.org/ooxml/drawingml/main" xmlns:r="http://purl.oclc.org/ooxml/officeDocument/relationships" xmlns:p="http://purl.oclc.org/ooxml/presentationml/main" preserve="1" userDrawn="1">
  <p:cSld name="Endfolien (nur zur Orientierung!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AC4E4040-4453-594F-8F92-4B6C4450D75D}"/>
              </a:ext>
            </a:extLst>
          </p:cNvPr>
          <p:cNvSpPr txBox="1"/>
          <p:nvPr userDrawn="1"/>
        </p:nvSpPr>
        <p:spPr>
          <a:xfrm>
            <a:off x="1775690" y="3063240"/>
            <a:ext cx="864220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67" b="1" i="0" kern="1200" cap="all" spc="0" baseline="0%" noProof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Endfolien</a:t>
            </a:r>
            <a:endParaRPr lang="de-DE" sz="2667" b="1" i="0" kern="1200" cap="all" spc="0" baseline="0%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Grafik 32">
            <a:extLst>
              <a:ext uri="{FF2B5EF4-FFF2-40B4-BE49-F238E27FC236}">
                <a16:creationId xmlns:a16="http://schemas.microsoft.com/office/drawing/2014/main" id="{28DC0935-0EF2-5144-B0E2-57C77E0F4CDB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4000"/>
            <a:ext cx="12193589" cy="54000"/>
          </a:xfrm>
          <a:prstGeom prst="rect">
            <a:avLst/>
          </a:prstGeom>
        </p:spPr>
      </p:pic>
      <p:sp>
        <p:nvSpPr>
          <p:cNvPr id="5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noFill/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2489971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purl.oclc.org/ooxml/drawingml/main" xmlns:r="http://purl.oclc.org/ooxml/officeDocument/relationships" xmlns:p="http://purl.oclc.org/ooxml/presentationml/main" preserve="1" userDrawn="1">
  <p:cSld name="Verabschie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8">
            <a:extLst>
              <a:ext uri="{FF2B5EF4-FFF2-40B4-BE49-F238E27FC236}">
                <a16:creationId xmlns:a16="http://schemas.microsoft.com/office/drawing/2014/main" id="{FFAA197A-D742-594B-8715-90C12A59C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0" y="768638"/>
            <a:ext cx="5635998" cy="1487604"/>
          </a:xfrm>
          <a:prstGeom prst="rect">
            <a:avLst/>
          </a:prstGeom>
        </p:spPr>
        <p:txBody>
          <a:bodyPr/>
          <a:lstStyle>
            <a:lvl1pPr algn="l"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Vielen Dank 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pic>
        <p:nvPicPr>
          <p:cNvPr id="11" name="Grafik 32">
            <a:extLst>
              <a:ext uri="{FF2B5EF4-FFF2-40B4-BE49-F238E27FC236}">
                <a16:creationId xmlns:a16="http://schemas.microsoft.com/office/drawing/2014/main" id="{28DC0935-0EF2-5144-B0E2-57C77E0F4CDB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4000"/>
            <a:ext cx="12193589" cy="54000"/>
          </a:xfrm>
          <a:prstGeom prst="rect">
            <a:avLst/>
          </a:prstGeom>
        </p:spPr>
      </p:pic>
      <p:sp>
        <p:nvSpPr>
          <p:cNvPr id="28" name="Textplatzhalter 7">
            <a:extLst>
              <a:ext uri="{FF2B5EF4-FFF2-40B4-BE49-F238E27FC236}">
                <a16:creationId xmlns:a16="http://schemas.microsoft.com/office/drawing/2014/main" id="{60A1DA85-BDA5-AA4C-ABE2-BF8197E8DE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2451" y="4400627"/>
            <a:ext cx="3518094" cy="5144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baseline="0%" noProof="0" dirty="0" smtClean="0">
                <a:solidFill>
                  <a:schemeClr val="tx1"/>
                </a:solidFill>
                <a:latin typeface="Lucida Sans Typewriter" charset="0"/>
                <a:ea typeface="Lucida Sans Typewriter" charset="0"/>
                <a:cs typeface="Lucida Sans Typewriter" charset="0"/>
              </a:defRPr>
            </a:lvl1pPr>
          </a:lstStyle>
          <a:p>
            <a:r>
              <a:rPr lang="de-DE" dirty="0" err="1"/>
              <a:t>Jobtitel</a:t>
            </a:r>
            <a:r>
              <a:rPr lang="de-DE" dirty="0"/>
              <a:t> einfügen</a:t>
            </a:r>
          </a:p>
        </p:txBody>
      </p:sp>
      <p:sp>
        <p:nvSpPr>
          <p:cNvPr id="29" name="Textplatzhalter 20">
            <a:extLst>
              <a:ext uri="{FF2B5EF4-FFF2-40B4-BE49-F238E27FC236}">
                <a16:creationId xmlns:a16="http://schemas.microsoft.com/office/drawing/2014/main" id="{220DAFB1-E0F6-0544-B26C-5F254AA223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450" y="3759744"/>
            <a:ext cx="3518658" cy="6408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de-DE" sz="1300" b="1" i="0" kern="1200" cap="none" spc="0" baseline="0%" noProof="0" dirty="0" smtClean="0">
                <a:solidFill>
                  <a:schemeClr val="tx1"/>
                </a:solidFill>
                <a:latin typeface="Lucida Sans Typewriter" charset="0"/>
                <a:ea typeface="Lucida Sans Typewriter" charset="0"/>
                <a:cs typeface="Lucida Sans Typewriter" charset="0"/>
              </a:defRPr>
            </a:lvl1pPr>
          </a:lstStyle>
          <a:p>
            <a:r>
              <a:rPr lang="de-DE" dirty="0"/>
              <a:t>Wer ist die Kontaktperson?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477C81B-1590-BB40-844A-C676B83C2117}"/>
              </a:ext>
            </a:extLst>
          </p:cNvPr>
          <p:cNvSpPr txBox="1"/>
          <p:nvPr userDrawn="1"/>
        </p:nvSpPr>
        <p:spPr>
          <a:xfrm>
            <a:off x="552450" y="5041403"/>
            <a:ext cx="5569504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kern="1200" cap="none" spc="0" noProof="0" err="1">
                <a:solidFill>
                  <a:schemeClr val="tx1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Hatzfelder</a:t>
            </a:r>
            <a:r>
              <a:rPr lang="en-US" sz="1300" kern="1200" cap="none" spc="0" noProof="0">
                <a:solidFill>
                  <a:schemeClr val="tx1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Str. 167</a:t>
            </a:r>
          </a:p>
          <a:p>
            <a:pPr lvl="0"/>
            <a:r>
              <a:rPr lang="en-US" sz="1300" kern="1200" cap="none" spc="0" noProof="0">
                <a:solidFill>
                  <a:schemeClr val="tx1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D-42281 Wuppertal</a:t>
            </a:r>
          </a:p>
          <a:p>
            <a:pPr lvl="0"/>
            <a:endParaRPr lang="en-US" sz="1300" kern="1200" cap="none" spc="0" noProof="0">
              <a:solidFill>
                <a:schemeClr val="tx1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lvl="0"/>
            <a:r>
              <a:rPr lang="en-US" sz="1300" kern="1200" cap="none" spc="0" noProof="0" err="1">
                <a:solidFill>
                  <a:schemeClr val="tx1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Telefon</a:t>
            </a:r>
            <a:r>
              <a:rPr lang="en-US" sz="1300" kern="1200" cap="none" spc="0" noProof="0">
                <a:solidFill>
                  <a:schemeClr val="tx1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 +49 202 31767- </a:t>
            </a:r>
          </a:p>
          <a:p>
            <a:pPr lvl="0"/>
            <a:r>
              <a:rPr lang="en-US" sz="1300" kern="1200" cap="none" spc="0" noProof="0">
                <a:solidFill>
                  <a:schemeClr val="tx1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E-Mail: </a:t>
            </a:r>
          </a:p>
          <a:p>
            <a:pPr lvl="0"/>
            <a:r>
              <a:rPr lang="en-US" sz="1300" kern="1200" cap="none" spc="0" noProof="0" err="1">
                <a:solidFill>
                  <a:schemeClr val="tx1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www.r-tec.net</a:t>
            </a:r>
            <a:endParaRPr lang="en-US" sz="1300" kern="1200" cap="none" spc="0" noProof="0">
              <a:solidFill>
                <a:schemeClr val="tx1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lvl="0"/>
            <a:endParaRPr lang="en-US" sz="1300" noProof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C936101-8B49-A342-876D-F65E6A544608}"/>
              </a:ext>
            </a:extLst>
          </p:cNvPr>
          <p:cNvSpPr>
            <a:spLocks noGrp="1" noChangeArrowheads="1"/>
          </p:cNvSpPr>
          <p:nvPr>
            <p:ph type="subTitle" idx="10" hasCustomPrompt="1"/>
          </p:nvPr>
        </p:nvSpPr>
        <p:spPr>
          <a:xfrm>
            <a:off x="2891248" y="5698857"/>
            <a:ext cx="2151996" cy="25863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2134"/>
              </a:lnSpc>
              <a:spcBef>
                <a:spcPts val="0"/>
              </a:spcBef>
              <a:buFontTx/>
              <a:buNone/>
              <a:defRPr lang="en-US" sz="1300" kern="1200" cap="none" spc="0" noProof="0" dirty="0" smtClean="0">
                <a:solidFill>
                  <a:schemeClr val="tx1"/>
                </a:solidFill>
                <a:latin typeface="Lucida Sans Typewriter" charset="0"/>
                <a:ea typeface="Lucida Sans Typewriter" charset="0"/>
                <a:cs typeface="Lucida Sans Typewriter" charset="0"/>
              </a:defRPr>
            </a:lvl1pPr>
          </a:lstStyle>
          <a:p>
            <a:pPr lvl="0"/>
            <a:r>
              <a:rPr lang="en-US" noProof="0" dirty="0"/>
              <a:t>XXXXX</a:t>
            </a:r>
          </a:p>
        </p:txBody>
      </p:sp>
      <p:sp>
        <p:nvSpPr>
          <p:cNvPr id="15" name="Textplatzhalter 23">
            <a:extLst>
              <a:ext uri="{FF2B5EF4-FFF2-40B4-BE49-F238E27FC236}">
                <a16:creationId xmlns:a16="http://schemas.microsoft.com/office/drawing/2014/main" id="{AD84ED7F-30DD-9C45-ABEC-F69B1B73BE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5441" y="5842308"/>
            <a:ext cx="3786129" cy="311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noProof="0" smtClean="0">
                <a:solidFill>
                  <a:schemeClr val="tx1"/>
                </a:solidFill>
                <a:latin typeface="Lucida Sans Typewriter" charset="0"/>
                <a:ea typeface="Lucida Sans Typewriter" charset="0"/>
                <a:cs typeface="Lucida Sans Typewriter" charset="0"/>
              </a:defRPr>
            </a:lvl1pPr>
          </a:lstStyle>
          <a:p>
            <a:r>
              <a:rPr lang="de-DE" dirty="0"/>
              <a:t>XXXXXXXX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DF32F18-95AD-B64A-B645-EB4E9DEDC3AF}"/>
              </a:ext>
            </a:extLst>
          </p:cNvPr>
          <p:cNvSpPr/>
          <p:nvPr userDrawn="1"/>
        </p:nvSpPr>
        <p:spPr>
          <a:xfrm>
            <a:off x="636372" y="3753767"/>
            <a:ext cx="1202267" cy="457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917" y="5698857"/>
            <a:ext cx="1537932" cy="641001"/>
          </a:xfrm>
          <a:prstGeom prst="rect">
            <a:avLst/>
          </a:prstGeom>
        </p:spPr>
      </p:pic>
      <p:sp>
        <p:nvSpPr>
          <p:cNvPr id="1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noFill/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1937893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  <p15:guide id="2" pos="3841">
          <p15:clr>
            <a:srgbClr val="FBAE40"/>
          </p15:clr>
        </p15:guide>
        <p15:guide id="3" orient="horz" pos="3566">
          <p15:clr>
            <a:srgbClr val="FBAE40"/>
          </p15:clr>
        </p15:guide>
        <p15:guide id="4" orient="horz" pos="3702">
          <p15:clr>
            <a:srgbClr val="FBAE40"/>
          </p15:clr>
        </p15:guide>
        <p15:guide id="5" pos="34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purl.oclc.org/ooxml/drawingml/main" xmlns:r="http://purl.oclc.org/ooxml/officeDocument/relationships" xmlns:p="http://purl.oclc.org/ooxml/presentationml/main" preserve="1" userDrawn="1">
  <p:cSld name="1_Verabschie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1505C370-4483-7B41-8C9E-27221B1B3B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6372" y="1879744"/>
            <a:ext cx="1834979" cy="163562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pic>
        <p:nvPicPr>
          <p:cNvPr id="17" name="Grafik 32">
            <a:extLst>
              <a:ext uri="{FF2B5EF4-FFF2-40B4-BE49-F238E27FC236}">
                <a16:creationId xmlns:a16="http://schemas.microsoft.com/office/drawing/2014/main" id="{28DC0935-0EF2-5144-B0E2-57C77E0F4CDB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4000"/>
            <a:ext cx="12193589" cy="54000"/>
          </a:xfrm>
          <a:prstGeom prst="rect">
            <a:avLst/>
          </a:prstGeom>
        </p:spPr>
      </p:pic>
      <p:sp>
        <p:nvSpPr>
          <p:cNvPr id="40" name="Titel 18">
            <a:extLst>
              <a:ext uri="{FF2B5EF4-FFF2-40B4-BE49-F238E27FC236}">
                <a16:creationId xmlns:a16="http://schemas.microsoft.com/office/drawing/2014/main" id="{FFAA197A-D742-594B-8715-90C12A59C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0" y="768638"/>
            <a:ext cx="5635998" cy="948912"/>
          </a:xfrm>
          <a:prstGeom prst="rect">
            <a:avLst/>
          </a:prstGeom>
        </p:spPr>
        <p:txBody>
          <a:bodyPr/>
          <a:lstStyle>
            <a:lvl1pPr algn="l"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Vielen Dank 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60A1DA85-BDA5-AA4C-ABE2-BF8197E8DE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2451" y="4400627"/>
            <a:ext cx="3518094" cy="5144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baseline="0%" noProof="0" dirty="0" smtClean="0">
                <a:solidFill>
                  <a:schemeClr val="tx1"/>
                </a:solidFill>
                <a:latin typeface="Lucida Sans Typewriter" charset="0"/>
                <a:ea typeface="Lucida Sans Typewriter" charset="0"/>
                <a:cs typeface="Lucida Sans Typewriter" charset="0"/>
              </a:defRPr>
            </a:lvl1pPr>
          </a:lstStyle>
          <a:p>
            <a:r>
              <a:rPr lang="de-DE" dirty="0" err="1"/>
              <a:t>Jobtitel</a:t>
            </a:r>
            <a:r>
              <a:rPr lang="de-DE" dirty="0"/>
              <a:t> einfügen</a:t>
            </a:r>
          </a:p>
        </p:txBody>
      </p:sp>
      <p:sp>
        <p:nvSpPr>
          <p:cNvPr id="16" name="Textplatzhalter 20">
            <a:extLst>
              <a:ext uri="{FF2B5EF4-FFF2-40B4-BE49-F238E27FC236}">
                <a16:creationId xmlns:a16="http://schemas.microsoft.com/office/drawing/2014/main" id="{220DAFB1-E0F6-0544-B26C-5F254AA223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450" y="3759744"/>
            <a:ext cx="3518658" cy="6408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de-DE" sz="1300" b="1" i="0" kern="1200" cap="none" spc="0" baseline="0%" noProof="0" dirty="0" smtClean="0">
                <a:solidFill>
                  <a:schemeClr val="tx1"/>
                </a:solidFill>
                <a:latin typeface="Lucida Sans Typewriter" charset="0"/>
                <a:ea typeface="Lucida Sans Typewriter" charset="0"/>
                <a:cs typeface="Lucida Sans Typewriter" charset="0"/>
              </a:defRPr>
            </a:lvl1pPr>
          </a:lstStyle>
          <a:p>
            <a:r>
              <a:rPr lang="de-DE" dirty="0"/>
              <a:t>Wer ist die Kontaktperson?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DF32F18-95AD-B64A-B645-EB4E9DEDC3AF}"/>
              </a:ext>
            </a:extLst>
          </p:cNvPr>
          <p:cNvSpPr/>
          <p:nvPr userDrawn="1"/>
        </p:nvSpPr>
        <p:spPr>
          <a:xfrm>
            <a:off x="636372" y="3753767"/>
            <a:ext cx="1202267" cy="457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477C81B-1590-BB40-844A-C676B83C2117}"/>
              </a:ext>
            </a:extLst>
          </p:cNvPr>
          <p:cNvSpPr txBox="1"/>
          <p:nvPr userDrawn="1"/>
        </p:nvSpPr>
        <p:spPr>
          <a:xfrm>
            <a:off x="552450" y="5041403"/>
            <a:ext cx="5569504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kern="1200" cap="none" spc="0" noProof="0" err="1">
                <a:solidFill>
                  <a:schemeClr val="tx1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Hatzfelder</a:t>
            </a:r>
            <a:r>
              <a:rPr lang="en-US" sz="1300" kern="1200" cap="none" spc="0" noProof="0">
                <a:solidFill>
                  <a:schemeClr val="tx1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 Str. 167</a:t>
            </a:r>
          </a:p>
          <a:p>
            <a:pPr lvl="0"/>
            <a:r>
              <a:rPr lang="en-US" sz="1300" kern="1200" cap="none" spc="0" noProof="0">
                <a:solidFill>
                  <a:schemeClr val="tx1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D-42281 Wuppertal</a:t>
            </a:r>
          </a:p>
          <a:p>
            <a:pPr lvl="0"/>
            <a:endParaRPr lang="en-US" sz="1300" kern="1200" cap="none" spc="0" noProof="0">
              <a:solidFill>
                <a:schemeClr val="tx1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lvl="0"/>
            <a:r>
              <a:rPr lang="en-US" sz="1300" kern="1200" cap="none" spc="0" noProof="0" err="1">
                <a:solidFill>
                  <a:schemeClr val="tx1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Telefon</a:t>
            </a:r>
            <a:r>
              <a:rPr lang="en-US" sz="1300" kern="1200" cap="none" spc="0" noProof="0">
                <a:solidFill>
                  <a:schemeClr val="tx1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: +49 202 31767- </a:t>
            </a:r>
          </a:p>
          <a:p>
            <a:pPr lvl="0"/>
            <a:r>
              <a:rPr lang="en-US" sz="1300" kern="1200" cap="none" spc="0" noProof="0">
                <a:solidFill>
                  <a:schemeClr val="tx1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E-Mail: </a:t>
            </a:r>
          </a:p>
          <a:p>
            <a:pPr lvl="0"/>
            <a:r>
              <a:rPr lang="en-US" sz="1300" kern="1200" cap="none" spc="0" noProof="0" err="1">
                <a:solidFill>
                  <a:schemeClr val="tx1"/>
                </a:solidFill>
                <a:latin typeface="Lucida Sans Typewriter" charset="0"/>
                <a:ea typeface="Lucida Sans Typewriter" charset="0"/>
                <a:cs typeface="Lucida Sans Typewriter" charset="0"/>
              </a:rPr>
              <a:t>www.r-tec.net</a:t>
            </a:r>
            <a:endParaRPr lang="en-US" sz="1300" kern="1200" cap="none" spc="0" noProof="0">
              <a:solidFill>
                <a:schemeClr val="tx1"/>
              </a:solidFill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pPr lvl="0"/>
            <a:endParaRPr lang="en-US" sz="1300" noProof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DC936101-8B49-A342-876D-F65E6A544608}"/>
              </a:ext>
            </a:extLst>
          </p:cNvPr>
          <p:cNvSpPr>
            <a:spLocks noGrp="1" noChangeArrowheads="1"/>
          </p:cNvSpPr>
          <p:nvPr>
            <p:ph type="subTitle" idx="10" hasCustomPrompt="1"/>
          </p:nvPr>
        </p:nvSpPr>
        <p:spPr>
          <a:xfrm>
            <a:off x="2891248" y="5698857"/>
            <a:ext cx="2151996" cy="25863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2134"/>
              </a:lnSpc>
              <a:spcBef>
                <a:spcPts val="0"/>
              </a:spcBef>
              <a:buFontTx/>
              <a:buNone/>
              <a:defRPr lang="en-US" sz="1300" kern="1200" cap="none" spc="0" noProof="0" dirty="0" smtClean="0">
                <a:solidFill>
                  <a:schemeClr val="tx1"/>
                </a:solidFill>
                <a:latin typeface="Lucida Sans Typewriter" charset="0"/>
                <a:ea typeface="Lucida Sans Typewriter" charset="0"/>
                <a:cs typeface="Lucida Sans Typewriter" charset="0"/>
              </a:defRPr>
            </a:lvl1pPr>
          </a:lstStyle>
          <a:p>
            <a:pPr lvl="0"/>
            <a:r>
              <a:rPr lang="en-US" noProof="0" dirty="0"/>
              <a:t>XXXXX</a:t>
            </a:r>
          </a:p>
        </p:txBody>
      </p:sp>
      <p:sp>
        <p:nvSpPr>
          <p:cNvPr id="22" name="Textplatzhalter 23">
            <a:extLst>
              <a:ext uri="{FF2B5EF4-FFF2-40B4-BE49-F238E27FC236}">
                <a16:creationId xmlns:a16="http://schemas.microsoft.com/office/drawing/2014/main" id="{AD84ED7F-30DD-9C45-ABEC-F69B1B73BE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5441" y="5842308"/>
            <a:ext cx="3786129" cy="311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300" kern="1200" cap="none" spc="0" noProof="0" smtClean="0">
                <a:solidFill>
                  <a:schemeClr val="tx1"/>
                </a:solidFill>
                <a:latin typeface="Lucida Sans Typewriter" charset="0"/>
                <a:ea typeface="Lucida Sans Typewriter" charset="0"/>
                <a:cs typeface="Lucida Sans Typewriter" charset="0"/>
              </a:defRPr>
            </a:lvl1pPr>
          </a:lstStyle>
          <a:p>
            <a:r>
              <a:rPr lang="de-DE" dirty="0"/>
              <a:t>XXXXXXXX</a:t>
            </a:r>
          </a:p>
        </p:txBody>
      </p:sp>
      <p:pic>
        <p:nvPicPr>
          <p:cNvPr id="12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917" y="5698857"/>
            <a:ext cx="1537932" cy="641001"/>
          </a:xfrm>
          <a:prstGeom prst="rect">
            <a:avLst/>
          </a:prstGeom>
        </p:spPr>
      </p:pic>
      <p:sp>
        <p:nvSpPr>
          <p:cNvPr id="13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noFill/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392062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52">
          <p15:clr>
            <a:srgbClr val="FBAE40"/>
          </p15:clr>
        </p15:guide>
        <p15:guide id="4" pos="325">
          <p15:clr>
            <a:srgbClr val="FBAE40"/>
          </p15:clr>
        </p15:guide>
        <p15:guide id="5" orient="horz" pos="3816">
          <p15:clr>
            <a:srgbClr val="FBAE40"/>
          </p15:clr>
        </p15:guide>
        <p15:guide id="6" orient="horz" pos="36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purl.oclc.org/ooxml/drawingml/main" xmlns:r="http://purl.oclc.org/ooxml/officeDocument/relationships" xmlns:p="http://purl.oclc.org/ooxml/presentationml/main" preserve="1" userDrawn="1">
  <p:cSld name="Endfolie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F53492A-DD23-394F-B014-51C5B2B9A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3588" cy="680339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62B7B07F-99FB-6649-BDA8-7CB9252A3C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0071" y="463002"/>
            <a:ext cx="4793078" cy="851449"/>
          </a:xfrm>
          <a:prstGeom prst="rect">
            <a:avLst/>
          </a:prstGeom>
        </p:spPr>
        <p:txBody>
          <a:bodyPr/>
          <a:lstStyle>
            <a:lvl1pPr marL="0" marR="0" indent="0" algn="l" defTabSz="60965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de-DE" sz="2800" b="1" kern="1200" cap="all" baseline="0%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LOREM IPSUM DOLOR SIT AMET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109CF5B-458A-5743-89FA-5A6C4CFA0A15}"/>
              </a:ext>
            </a:extLst>
          </p:cNvPr>
          <p:cNvSpPr/>
          <p:nvPr userDrawn="1"/>
        </p:nvSpPr>
        <p:spPr>
          <a:xfrm>
            <a:off x="7184039" y="1795701"/>
            <a:ext cx="1603231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7B47401A-A4A9-7A42-9387-6393697521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38330" y="1314450"/>
            <a:ext cx="4794820" cy="1762376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00" b="0" baseline="0%">
                <a:solidFill>
                  <a:schemeClr val="bg1"/>
                </a:solidFill>
                <a:latin typeface="lucida sans typewriter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pic>
        <p:nvPicPr>
          <p:cNvPr id="8" name="Grafik 32">
            <a:extLst>
              <a:ext uri="{FF2B5EF4-FFF2-40B4-BE49-F238E27FC236}">
                <a16:creationId xmlns:a16="http://schemas.microsoft.com/office/drawing/2014/main" id="{28DC0935-0EF2-5144-B0E2-57C77E0F4CDB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4000"/>
            <a:ext cx="12193589" cy="54000"/>
          </a:xfrm>
          <a:prstGeom prst="rect">
            <a:avLst/>
          </a:prstGeom>
        </p:spPr>
      </p:pic>
      <p:pic>
        <p:nvPicPr>
          <p:cNvPr id="11" name="Grafik 33">
            <a:extLst>
              <a:ext uri="{FF2B5EF4-FFF2-40B4-BE49-F238E27FC236}">
                <a16:creationId xmlns:a16="http://schemas.microsoft.com/office/drawing/2014/main" id="{776443C9-45A0-4842-B7F7-4913E29B5A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0150" y="463000"/>
            <a:ext cx="1401702" cy="790703"/>
          </a:xfrm>
          <a:prstGeom prst="rect">
            <a:avLst/>
          </a:prstGeom>
        </p:spPr>
      </p:pic>
      <p:sp>
        <p:nvSpPr>
          <p:cNvPr id="1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noFill/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211849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="http://schemas.openxmlformats.org/drawingml/2006/main" xmlns:r="http://schemas.openxmlformats.org/officeDocument/2006/relationships" xmlns:p="http://schemas.openxmlformats.org/presentationml/2006/main" xmlns="">
      <p:transition/>
    </mc:Fallback>
  </mc:AlternateContent>
  <p:extLst>
    <p:ext uri="{DCECCB84-F9BA-43D5-87BE-67443E8EF086}">
      <p15:sldGuideLst xmlns:p15="http://schemas.microsoft.com/office/powerpoint/2012/main">
        <p15:guide id="1" pos="1408">
          <p15:clr>
            <a:srgbClr val="FBAE40"/>
          </p15:clr>
        </p15:guide>
        <p15:guide id="2" pos="1907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purl.oclc.org/ooxml/drawingml/main" xmlns:r="http://purl.oclc.org/ooxml/officeDocument/relationships" xmlns:p="http://purl.oclc.org/ooxml/presentationml/main" preserve="1" userDrawn="1">
  <p:cSld name="1_Ende_0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1F53492A-DD23-394F-B014-51C5B2B9A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3588" cy="495986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C370354-CF0E-284E-BE61-5F7EDF2B65D5}"/>
              </a:ext>
            </a:extLst>
          </p:cNvPr>
          <p:cNvSpPr/>
          <p:nvPr userDrawn="1"/>
        </p:nvSpPr>
        <p:spPr>
          <a:xfrm>
            <a:off x="-1" y="4959868"/>
            <a:ext cx="12193589" cy="187273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2" name="Titel 18">
            <a:extLst>
              <a:ext uri="{FF2B5EF4-FFF2-40B4-BE49-F238E27FC236}">
                <a16:creationId xmlns:a16="http://schemas.microsoft.com/office/drawing/2014/main" id="{849D11EF-074F-3C47-AC02-59AF6A6A28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0339" y="5220419"/>
            <a:ext cx="6198378" cy="848155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Wie können wir </a:t>
            </a:r>
            <a:br>
              <a:rPr lang="de-DE" dirty="0"/>
            </a:br>
            <a:r>
              <a:rPr lang="de-DE" dirty="0"/>
              <a:t>Sie Unterstützen?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916153A4-EDBE-BB4B-81A9-BCCDD66C25DB}"/>
              </a:ext>
            </a:extLst>
          </p:cNvPr>
          <p:cNvSpPr>
            <a:spLocks noGrp="1" noChangeArrowheads="1"/>
          </p:cNvSpPr>
          <p:nvPr>
            <p:ph type="subTitle" idx="10" hasCustomPrompt="1"/>
          </p:nvPr>
        </p:nvSpPr>
        <p:spPr>
          <a:xfrm>
            <a:off x="5340339" y="6154300"/>
            <a:ext cx="6198378" cy="3084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2134"/>
              </a:lnSpc>
              <a:spcBef>
                <a:spcPts val="0"/>
              </a:spcBef>
              <a:buFontTx/>
              <a:buNone/>
              <a:defRPr lang="en-US" sz="1300" kern="1200" cap="none" spc="0" noProof="0" dirty="0" smtClean="0">
                <a:solidFill>
                  <a:schemeClr val="bg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Master-</a:t>
            </a:r>
            <a:r>
              <a:rPr lang="en-US" noProof="0" dirty="0" err="1"/>
              <a:t>untertitelformat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pic>
        <p:nvPicPr>
          <p:cNvPr id="8" name="Grafik 32">
            <a:extLst>
              <a:ext uri="{FF2B5EF4-FFF2-40B4-BE49-F238E27FC236}">
                <a16:creationId xmlns:a16="http://schemas.microsoft.com/office/drawing/2014/main" id="{28DC0935-0EF2-5144-B0E2-57C77E0F4CDB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4000"/>
            <a:ext cx="12193589" cy="54000"/>
          </a:xfrm>
          <a:prstGeom prst="rect">
            <a:avLst/>
          </a:prstGeom>
        </p:spPr>
      </p:pic>
      <p:pic>
        <p:nvPicPr>
          <p:cNvPr id="11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1" y="5787875"/>
            <a:ext cx="1549439" cy="641001"/>
          </a:xfrm>
          <a:prstGeom prst="rect">
            <a:avLst/>
          </a:prstGeom>
        </p:spPr>
      </p:pic>
      <p:sp>
        <p:nvSpPr>
          <p:cNvPr id="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noFill/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preserve="1" userDrawn="1">
  <p:cSld name="1_Kapiteltrenner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DC936101-8B49-A342-876D-F65E6A544608}"/>
              </a:ext>
            </a:extLst>
          </p:cNvPr>
          <p:cNvSpPr>
            <a:spLocks noGrp="1" noChangeArrowheads="1"/>
          </p:cNvSpPr>
          <p:nvPr>
            <p:ph type="subTitle" idx="10" hasCustomPrompt="1"/>
          </p:nvPr>
        </p:nvSpPr>
        <p:spPr>
          <a:xfrm>
            <a:off x="609886" y="5504883"/>
            <a:ext cx="4894907" cy="845965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1600"/>
              </a:lnSpc>
              <a:spcBef>
                <a:spcPts val="0"/>
              </a:spcBef>
              <a:buFontTx/>
              <a:buNone/>
              <a:defRPr lang="en-US" sz="1300" kern="1200" cap="none" spc="0" noProof="0" dirty="0" smtClean="0">
                <a:solidFill>
                  <a:schemeClr val="tx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err="1"/>
              <a:t>Masteruntertitelformat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5" name="Titel 18">
            <a:extLst>
              <a:ext uri="{FF2B5EF4-FFF2-40B4-BE49-F238E27FC236}">
                <a16:creationId xmlns:a16="http://schemas.microsoft.com/office/drawing/2014/main" id="{FFAA197A-D742-594B-8715-90C12A59C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87" y="1630807"/>
            <a:ext cx="4894907" cy="1578695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49B60C2-08C5-0D4F-A6C6-4C7E59177DFA}"/>
              </a:ext>
            </a:extLst>
          </p:cNvPr>
          <p:cNvSpPr/>
          <p:nvPr userDrawn="1"/>
        </p:nvSpPr>
        <p:spPr>
          <a:xfrm>
            <a:off x="6675217" y="1"/>
            <a:ext cx="5518370" cy="68579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A01163C-BF16-FD41-AFC5-4537D8759B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042" y="280378"/>
            <a:ext cx="3793561" cy="1057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8800" kern="1200" cap="all" spc="400" baseline="0%" dirty="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</a:lstStyle>
          <a:p>
            <a:r>
              <a:rPr lang="de-DE" dirty="0"/>
              <a:t>01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C6E0181-724C-A445-B882-0A5CA24E50B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75217" y="6806615"/>
            <a:ext cx="5520719" cy="54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2B731800-2F10-7149-B6F3-D0091E2C939A}"/>
              </a:ext>
            </a:extLst>
          </p:cNvPr>
          <p:cNvSpPr/>
          <p:nvPr userDrawn="1"/>
        </p:nvSpPr>
        <p:spPr>
          <a:xfrm>
            <a:off x="696913" y="5087938"/>
            <a:ext cx="1202267" cy="457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 userDrawn="1"/>
        </p:nvSpPr>
        <p:spPr>
          <a:xfrm>
            <a:off x="-1" y="-430768"/>
            <a:ext cx="1021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aseline="0%"/>
              <a:t>Symbolbild einfügen. Inhalt darf nicht verzerrt werden.</a:t>
            </a:r>
            <a:endParaRPr lang="de-DE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0EB219B-742D-8A47-9C09-253957095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97721" y="1630806"/>
            <a:ext cx="5060340" cy="3457132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noFill/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3050845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purl.oclc.org/ooxml/drawingml/main" xmlns:r="http://purl.oclc.org/ooxml/officeDocument/relationships" xmlns:p="http://purl.oclc.org/ooxml/presentationml/main" preserve="1" userDrawn="1">
  <p:cSld name="En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FC370354-CF0E-284E-BE61-5F7EDF2B65D5}"/>
              </a:ext>
            </a:extLst>
          </p:cNvPr>
          <p:cNvSpPr/>
          <p:nvPr userDrawn="1"/>
        </p:nvSpPr>
        <p:spPr>
          <a:xfrm>
            <a:off x="-1" y="-10083"/>
            <a:ext cx="12193589" cy="187273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5193BC9-74BC-8F45-BA3E-6ECD276A5F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862139"/>
            <a:ext cx="12193588" cy="494125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pic>
        <p:nvPicPr>
          <p:cNvPr id="8" name="Grafik 32">
            <a:extLst>
              <a:ext uri="{FF2B5EF4-FFF2-40B4-BE49-F238E27FC236}">
                <a16:creationId xmlns:a16="http://schemas.microsoft.com/office/drawing/2014/main" id="{28DC0935-0EF2-5144-B0E2-57C77E0F4CDB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4000"/>
            <a:ext cx="12193589" cy="54000"/>
          </a:xfrm>
          <a:prstGeom prst="rect">
            <a:avLst/>
          </a:prstGeom>
        </p:spPr>
      </p:pic>
      <p:sp>
        <p:nvSpPr>
          <p:cNvPr id="20" name="Titel 18">
            <a:extLst>
              <a:ext uri="{FF2B5EF4-FFF2-40B4-BE49-F238E27FC236}">
                <a16:creationId xmlns:a16="http://schemas.microsoft.com/office/drawing/2014/main" id="{849D11EF-074F-3C47-AC02-59AF6A6A28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0339" y="263005"/>
            <a:ext cx="6198378" cy="848155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Wie können wir </a:t>
            </a:r>
            <a:br>
              <a:rPr lang="de-DE" dirty="0"/>
            </a:br>
            <a:r>
              <a:rPr lang="de-DE" dirty="0"/>
              <a:t>Sie Unterstützen?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916153A4-EDBE-BB4B-81A9-BCCDD66C25DB}"/>
              </a:ext>
            </a:extLst>
          </p:cNvPr>
          <p:cNvSpPr>
            <a:spLocks noGrp="1" noChangeArrowheads="1"/>
          </p:cNvSpPr>
          <p:nvPr>
            <p:ph type="subTitle" idx="10" hasCustomPrompt="1"/>
          </p:nvPr>
        </p:nvSpPr>
        <p:spPr>
          <a:xfrm>
            <a:off x="5340339" y="1196886"/>
            <a:ext cx="6198378" cy="3084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2134"/>
              </a:lnSpc>
              <a:spcBef>
                <a:spcPts val="0"/>
              </a:spcBef>
              <a:buFontTx/>
              <a:buNone/>
              <a:defRPr lang="en-US" sz="1300" kern="1200" cap="none" spc="0" noProof="0" dirty="0" smtClean="0">
                <a:solidFill>
                  <a:schemeClr val="bg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Master-</a:t>
            </a:r>
            <a:r>
              <a:rPr lang="en-US" noProof="0" dirty="0" err="1"/>
              <a:t>untertitelformat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pic>
        <p:nvPicPr>
          <p:cNvPr id="9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1" y="274580"/>
            <a:ext cx="1549439" cy="641001"/>
          </a:xfrm>
          <a:prstGeom prst="rect">
            <a:avLst/>
          </a:prstGeom>
        </p:spPr>
      </p:pic>
      <p:sp>
        <p:nvSpPr>
          <p:cNvPr id="10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noFill/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1288024419"/>
      </p:ext>
    </p:extLst>
  </p:cSld>
  <p:clrMapOvr>
    <a:masterClrMapping/>
  </p:clrMapOvr>
</p:sldLayout>
</file>

<file path=ppt/slideLayouts/slideLayout41.xml><?xml version="1.0" encoding="utf-8"?>
<p:sldLayout xmlns:a="http://purl.oclc.org/ooxml/drawingml/main" xmlns:r="http://purl.oclc.org/ooxml/officeDocument/relationships" xmlns:p="http://purl.oclc.org/ooxml/presentationml/main" preserve="1" userDrawn="1">
  <p:cSld name="1_Endfolien (nur zur Orientierung!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AC4E4040-4453-594F-8F92-4B6C4450D75D}"/>
              </a:ext>
            </a:extLst>
          </p:cNvPr>
          <p:cNvSpPr txBox="1"/>
          <p:nvPr userDrawn="1"/>
        </p:nvSpPr>
        <p:spPr>
          <a:xfrm>
            <a:off x="1775690" y="3063240"/>
            <a:ext cx="864220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67" b="1" i="0" kern="1200" cap="all" spc="0" baseline="0%" noProof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Änderungshistorie</a:t>
            </a:r>
            <a:endParaRPr lang="de-DE" sz="2667" b="1" i="0" kern="1200" cap="all" spc="0" baseline="0%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Grafik 32">
            <a:extLst>
              <a:ext uri="{FF2B5EF4-FFF2-40B4-BE49-F238E27FC236}">
                <a16:creationId xmlns:a16="http://schemas.microsoft.com/office/drawing/2014/main" id="{28DC0935-0EF2-5144-B0E2-57C77E0F4CDB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4000"/>
            <a:ext cx="12193589" cy="54000"/>
          </a:xfrm>
          <a:prstGeom prst="rect">
            <a:avLst/>
          </a:prstGeom>
        </p:spPr>
      </p:pic>
      <p:sp>
        <p:nvSpPr>
          <p:cNvPr id="5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noFill/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3352044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preserve="1" userDrawn="1">
  <p:cSld name="Statementseiten (nur zur Orientierung!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AC4E4040-4453-594F-8F92-4B6C4450D75D}"/>
              </a:ext>
            </a:extLst>
          </p:cNvPr>
          <p:cNvSpPr txBox="1"/>
          <p:nvPr userDrawn="1"/>
        </p:nvSpPr>
        <p:spPr>
          <a:xfrm>
            <a:off x="1775690" y="3063240"/>
            <a:ext cx="8642205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667" b="1" i="0" kern="1200" cap="all" spc="0" baseline="0%" noProof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Statementslides</a:t>
            </a:r>
            <a:endParaRPr lang="de-DE" sz="2667" b="1" i="0" kern="1200" cap="all" spc="0" baseline="0%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Grafik 32">
            <a:extLst>
              <a:ext uri="{FF2B5EF4-FFF2-40B4-BE49-F238E27FC236}">
                <a16:creationId xmlns:a16="http://schemas.microsoft.com/office/drawing/2014/main" id="{28DC0935-0EF2-5144-B0E2-57C77E0F4CDB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4000"/>
            <a:ext cx="12193589" cy="54000"/>
          </a:xfrm>
          <a:prstGeom prst="rect">
            <a:avLst/>
          </a:prstGeom>
        </p:spPr>
      </p:pic>
      <p:sp>
        <p:nvSpPr>
          <p:cNvPr id="5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noFill/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1515866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preserve="1" userDrawn="1">
  <p:cSld name="Zitat auf Bild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7">
            <a:extLst>
              <a:ext uri="{FF2B5EF4-FFF2-40B4-BE49-F238E27FC236}">
                <a16:creationId xmlns:a16="http://schemas.microsoft.com/office/drawing/2014/main" id="{B5E1C730-94D5-C747-847E-EC0D4EBD5E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.469%" b="21.552%"/>
          <a:stretch/>
        </p:blipFill>
        <p:spPr>
          <a:xfrm>
            <a:off x="1307" y="0"/>
            <a:ext cx="12192279" cy="6858000"/>
          </a:xfrm>
          <a:prstGeom prst="rect">
            <a:avLst/>
          </a:prstGeom>
        </p:spPr>
      </p:pic>
      <p:pic>
        <p:nvPicPr>
          <p:cNvPr id="14" name="Grafik 7">
            <a:extLst>
              <a:ext uri="{FF2B5EF4-FFF2-40B4-BE49-F238E27FC236}">
                <a16:creationId xmlns:a16="http://schemas.microsoft.com/office/drawing/2014/main" id="{B5E1C730-94D5-C747-847E-EC0D4EBD5E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.469%" b="21.552%"/>
          <a:stretch/>
        </p:blipFill>
        <p:spPr>
          <a:xfrm>
            <a:off x="1309" y="0"/>
            <a:ext cx="12192279" cy="6858000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5567446A-7573-6942-858F-5655F05B9294}"/>
              </a:ext>
            </a:extLst>
          </p:cNvPr>
          <p:cNvSpPr>
            <a:spLocks noGrp="1" noChangeArrowheads="1"/>
          </p:cNvSpPr>
          <p:nvPr>
            <p:ph type="subTitle" idx="11" hasCustomPrompt="1"/>
          </p:nvPr>
        </p:nvSpPr>
        <p:spPr>
          <a:xfrm>
            <a:off x="6791966" y="4040727"/>
            <a:ext cx="4023420" cy="39563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6%"/>
              </a:srgbClr>
            </a:outerShdw>
          </a:effectLst>
        </p:spPr>
        <p:txBody>
          <a:bodyPr/>
          <a:lstStyle>
            <a:lvl1pPr marL="0" indent="0" algn="l">
              <a:buFontTx/>
              <a:buNone/>
              <a:defRPr lang="en-US" sz="1300" kern="1200" cap="none" spc="0" noProof="0" dirty="0" smtClean="0">
                <a:solidFill>
                  <a:schemeClr val="bg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err="1"/>
              <a:t>Zitat</a:t>
            </a:r>
            <a:endParaRPr lang="en-US" noProof="0" dirty="0"/>
          </a:p>
        </p:txBody>
      </p: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62B7B07F-99FB-6649-BDA8-7CB9252A3C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2134" y="1267427"/>
            <a:ext cx="5016549" cy="2601259"/>
          </a:xfrm>
          <a:prstGeom prst="rect">
            <a:avLst/>
          </a:prstGeom>
        </p:spPr>
        <p:txBody>
          <a:bodyPr/>
          <a:lstStyle>
            <a:lvl1pPr marL="0" marR="0" indent="0" algn="l" defTabSz="60965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de-DE" sz="2200" b="1" kern="1200" baseline="0%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72BC40-8CC5-484F-BD52-1BA927B06F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11537" y="773586"/>
            <a:ext cx="500629" cy="396788"/>
          </a:xfrm>
          <a:prstGeom prst="rect">
            <a:avLst/>
          </a:prstGeom>
        </p:spPr>
      </p:pic>
      <p:pic>
        <p:nvPicPr>
          <p:cNvPr id="8" name="Grafik 32">
            <a:extLst>
              <a:ext uri="{FF2B5EF4-FFF2-40B4-BE49-F238E27FC236}">
                <a16:creationId xmlns:a16="http://schemas.microsoft.com/office/drawing/2014/main" id="{28DC0935-0EF2-5144-B0E2-57C77E0F4CDB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804000"/>
            <a:ext cx="12193589" cy="540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FD89303E-DB97-4C40-A0B3-4C1B038F2306}"/>
              </a:ext>
            </a:extLst>
          </p:cNvPr>
          <p:cNvSpPr/>
          <p:nvPr userDrawn="1"/>
        </p:nvSpPr>
        <p:spPr>
          <a:xfrm>
            <a:off x="6901703" y="3833099"/>
            <a:ext cx="1202267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noFill/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645268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="http://schemas.openxmlformats.org/drawingml/2006/main" xmlns:r="http://schemas.openxmlformats.org/officeDocument/2006/relationships" xmlns:p="http://schemas.openxmlformats.org/presentationml/2006/main" xmlns="">
      <p:transition/>
    </mc:Fallback>
  </mc:AlternateContent>
  <p:extLst>
    <p:ext uri="{DCECCB84-F9BA-43D5-87BE-67443E8EF086}">
      <p15:sldGuideLst xmlns:p15="http://schemas.microsoft.com/office/powerpoint/2012/main">
        <p15:guide id="1" pos="4339">
          <p15:clr>
            <a:srgbClr val="FBAE40"/>
          </p15:clr>
        </p15:guide>
        <p15:guide id="2" pos="1907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preserve="1" userDrawn="1">
  <p:cSld name="1_Zita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62B7B07F-99FB-6649-BDA8-7CB9252A3C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2134" y="1267427"/>
            <a:ext cx="5016549" cy="2601259"/>
          </a:xfrm>
          <a:prstGeom prst="rect">
            <a:avLst/>
          </a:prstGeom>
        </p:spPr>
        <p:txBody>
          <a:bodyPr/>
          <a:lstStyle>
            <a:lvl1pPr marL="0" marR="0" indent="0" algn="l" defTabSz="609650" rtl="0" eaLnBrk="1" fontAlgn="auto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de-DE" sz="2200" b="1" kern="1200" baseline="0%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72BC40-8CC5-484F-BD52-1BA927B06F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1537" y="773586"/>
            <a:ext cx="500629" cy="396788"/>
          </a:xfrm>
          <a:prstGeom prst="rect">
            <a:avLst/>
          </a:prstGeom>
        </p:spPr>
      </p:pic>
      <p:pic>
        <p:nvPicPr>
          <p:cNvPr id="8" name="Grafik 32">
            <a:extLst>
              <a:ext uri="{FF2B5EF4-FFF2-40B4-BE49-F238E27FC236}">
                <a16:creationId xmlns:a16="http://schemas.microsoft.com/office/drawing/2014/main" id="{28DC0935-0EF2-5144-B0E2-57C77E0F4CD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04000"/>
            <a:ext cx="12193589" cy="54000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5567446A-7573-6942-858F-5655F05B9294}"/>
              </a:ext>
            </a:extLst>
          </p:cNvPr>
          <p:cNvSpPr>
            <a:spLocks noGrp="1" noChangeArrowheads="1"/>
          </p:cNvSpPr>
          <p:nvPr>
            <p:ph type="subTitle" idx="11" hasCustomPrompt="1"/>
          </p:nvPr>
        </p:nvSpPr>
        <p:spPr>
          <a:xfrm>
            <a:off x="6791966" y="4040727"/>
            <a:ext cx="4023420" cy="395636"/>
          </a:xfrm>
          <a:prstGeom prst="rect">
            <a:avLst/>
          </a:prstGeom>
          <a:effectLst/>
        </p:spPr>
        <p:txBody>
          <a:bodyPr/>
          <a:lstStyle>
            <a:lvl1pPr marL="0" indent="0" algn="l">
              <a:buFontTx/>
              <a:buNone/>
              <a:defRPr lang="en-US" sz="1300" kern="1200" cap="none" spc="0" noProof="0" dirty="0" smtClean="0">
                <a:solidFill>
                  <a:schemeClr val="bg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err="1"/>
              <a:t>Zitat</a:t>
            </a:r>
            <a:endParaRPr lang="en-US" noProof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D89303E-DB97-4C40-A0B3-4C1B038F2306}"/>
              </a:ext>
            </a:extLst>
          </p:cNvPr>
          <p:cNvSpPr/>
          <p:nvPr userDrawn="1"/>
        </p:nvSpPr>
        <p:spPr>
          <a:xfrm>
            <a:off x="6901703" y="3833099"/>
            <a:ext cx="1202267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 userDrawn="1"/>
        </p:nvSpPr>
        <p:spPr>
          <a:xfrm>
            <a:off x="-1" y="-430768"/>
            <a:ext cx="1021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aseline="0%"/>
              <a:t>Dunklen Hintergrund einfügen (16:9) und nach hinten legen. Inhalt darf nicht verzerrt werden.</a:t>
            </a:r>
            <a:endParaRPr lang="de-DE"/>
          </a:p>
        </p:txBody>
      </p:sp>
      <p:sp>
        <p:nvSpPr>
          <p:cNvPr id="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noFill/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="http://schemas.openxmlformats.org/drawingml/2006/main" xmlns:r="http://schemas.openxmlformats.org/officeDocument/2006/relationships" xmlns:p="http://schemas.openxmlformats.org/presentationml/2006/main" xmlns="">
      <p:transition/>
    </mc:Fallback>
  </mc:AlternateContent>
  <p:extLst>
    <p:ext uri="{DCECCB84-F9BA-43D5-87BE-67443E8EF086}">
      <p15:sldGuideLst xmlns:p15="http://schemas.microsoft.com/office/powerpoint/2012/main">
        <p15:guide id="1" pos="1408">
          <p15:clr>
            <a:srgbClr val="FBAE40"/>
          </p15:clr>
        </p15:guide>
        <p15:guide id="2" pos="1907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preserve="1" userDrawn="1">
  <p:cSld name="Bild mit Headline und Text_schwarz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>
            <a:extLst>
              <a:ext uri="{FF2B5EF4-FFF2-40B4-BE49-F238E27FC236}">
                <a16:creationId xmlns:a16="http://schemas.microsoft.com/office/drawing/2014/main" id="{83E3533C-52C8-0D43-B065-23AF4B2ADE0A}"/>
              </a:ext>
            </a:extLst>
          </p:cNvPr>
          <p:cNvSpPr>
            <a:spLocks noGrp="1" noChangeArrowheads="1"/>
          </p:cNvSpPr>
          <p:nvPr>
            <p:ph type="subTitle" idx="11" hasCustomPrompt="1"/>
          </p:nvPr>
        </p:nvSpPr>
        <p:spPr>
          <a:xfrm>
            <a:off x="6695184" y="1323667"/>
            <a:ext cx="4817377" cy="4793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300" kern="1200" cap="none" spc="0" noProof="0" dirty="0" smtClean="0">
                <a:solidFill>
                  <a:schemeClr val="tx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Name </a:t>
            </a:r>
            <a:r>
              <a:rPr lang="en-US" noProof="0" dirty="0" err="1"/>
              <a:t>oder</a:t>
            </a:r>
            <a:r>
              <a:rPr lang="en-US" noProof="0" dirty="0"/>
              <a:t> Rubrik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75C0891-C4AC-9641-B7F6-DE010C0745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95183" y="2905433"/>
            <a:ext cx="4819890" cy="2723471"/>
          </a:xfrm>
          <a:prstGeom prst="rect">
            <a:avLst/>
          </a:prstGeom>
        </p:spPr>
        <p:txBody>
          <a:bodyPr numCol="1" spcCol="360000"/>
          <a:lstStyle>
            <a:lvl1pPr marL="0" marR="0" indent="0" algn="l" defTabSz="60965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de-DE" sz="1400" b="0" i="0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quam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justo</a:t>
            </a:r>
            <a:r>
              <a:rPr lang="de-DE" dirty="0"/>
              <a:t>, </a:t>
            </a:r>
            <a:r>
              <a:rPr lang="de-DE" dirty="0" err="1"/>
              <a:t>fringilla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aliquet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vulputate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, </a:t>
            </a:r>
            <a:r>
              <a:rPr lang="de-DE" dirty="0" err="1"/>
              <a:t>arcu</a:t>
            </a:r>
            <a:r>
              <a:rPr lang="de-DE" dirty="0"/>
              <a:t>.</a:t>
            </a:r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65342FFA-598A-974C-935B-2D3C7E5EBA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8712" y="1323667"/>
            <a:ext cx="4767290" cy="4305237"/>
          </a:xfrm>
          <a:prstGeom prst="rect">
            <a:avLst/>
          </a:prstGeom>
        </p:spPr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D8D3B1D3-C064-994E-B47A-88F63B73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185" y="1810054"/>
            <a:ext cx="4817375" cy="789039"/>
          </a:xfrm>
          <a:prstGeom prst="rect">
            <a:avLst/>
          </a:prstGeom>
        </p:spPr>
        <p:txBody>
          <a:bodyPr/>
          <a:lstStyle>
            <a:lvl1pPr algn="l">
              <a:lnSpc>
                <a:spcPts val="3200"/>
              </a:lnSpc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</a:t>
            </a:r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A09ECC08-A2BA-E441-A911-F15E9FAC249B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5114284" y="1969641"/>
            <a:ext cx="1363133" cy="141148"/>
          </a:xfrm>
          <a:prstGeom prst="rect">
            <a:avLst/>
          </a:prstGeom>
        </p:spPr>
      </p:pic>
      <p:sp>
        <p:nvSpPr>
          <p:cNvPr id="7" name="Textfeld 6"/>
          <p:cNvSpPr txBox="1"/>
          <p:nvPr userDrawn="1"/>
        </p:nvSpPr>
        <p:spPr>
          <a:xfrm>
            <a:off x="-1" y="-430768"/>
            <a:ext cx="12191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aseline="0%">
                <a:solidFill>
                  <a:schemeClr val="bg1"/>
                </a:solidFill>
              </a:rPr>
              <a:t>Symbolbild über die Masteransicht einfügen (16:9) und nach hinten legen. Inhalt darf nicht verzerrt werden.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noFill/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3947133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="http://schemas.openxmlformats.org/drawingml/2006/main" xmlns:r="http://schemas.openxmlformats.org/officeDocument/2006/relationships" xmlns:p="http://schemas.openxmlformats.org/presentationml/2006/main" xmlns="">
      <p:transition/>
    </mc:Fallback>
  </mc:AlternateContent>
  <p:extLst>
    <p:ext uri="{DCECCB84-F9BA-43D5-87BE-67443E8EF086}">
      <p15:sldGuideLst xmlns:p15="http://schemas.microsoft.com/office/powerpoint/2012/main">
        <p15:guide id="1" pos="1408">
          <p15:clr>
            <a:srgbClr val="FBAE40"/>
          </p15:clr>
        </p15:guide>
        <p15:guide id="2" pos="1907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preserve="1" userDrawn="1">
  <p:cSld name="Bild mit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F314F0C8-6960-5C40-9306-714643C766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11345" y="2084690"/>
            <a:ext cx="4951233" cy="2415465"/>
          </a:xfrm>
          <a:prstGeom prst="rect">
            <a:avLst/>
          </a:prstGeom>
        </p:spPr>
        <p:txBody>
          <a:bodyPr/>
          <a:lstStyle>
            <a:lvl1pPr marL="0" marR="0" indent="0" algn="l" defTabSz="609650" rtl="0" eaLnBrk="1" fontAlgn="auto" latinLnBrk="0" hangingPunct="1">
              <a:lnSpc>
                <a:spcPct val="100%"/>
              </a:lnSpc>
              <a:spcBef>
                <a:spcPct val="20%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de-DE" sz="19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688823F0-C0FC-224B-873F-53E93FBE71F1}"/>
              </a:ext>
            </a:extLst>
          </p:cNvPr>
          <p:cNvSpPr>
            <a:spLocks noGrp="1" noChangeArrowheads="1"/>
          </p:cNvSpPr>
          <p:nvPr>
            <p:ph type="subTitle" idx="11" hasCustomPrompt="1"/>
          </p:nvPr>
        </p:nvSpPr>
        <p:spPr>
          <a:xfrm>
            <a:off x="6721177" y="4961170"/>
            <a:ext cx="4951233" cy="457728"/>
          </a:xfrm>
          <a:prstGeom prst="rect">
            <a:avLst/>
          </a:prstGeom>
        </p:spPr>
        <p:txBody>
          <a:bodyPr anchor="b"/>
          <a:lstStyle>
            <a:lvl1pPr marL="0" indent="0" algn="l">
              <a:buFontTx/>
              <a:buNone/>
              <a:defRPr lang="en-US" sz="1300" kern="1200" cap="none" spc="0" noProof="0" dirty="0" smtClean="0">
                <a:solidFill>
                  <a:schemeClr val="tx1"/>
                </a:solidFill>
                <a:latin typeface="Lucida Sans Typewriter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err="1"/>
              <a:t>Zitat</a:t>
            </a:r>
            <a:endParaRPr lang="en-US" noProof="0" dirty="0"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6B727782-2F45-C04C-BEC7-F62E1865C8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8712" y="1563329"/>
            <a:ext cx="4767290" cy="3855569"/>
          </a:xfrm>
          <a:prstGeom prst="rect">
            <a:avLst/>
          </a:prstGeom>
        </p:spPr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C3346D8-F1E2-8E4B-A35B-A2C0AC39DF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3607" y="1563328"/>
            <a:ext cx="500629" cy="396788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C35019C-F987-7741-9E12-AAFB852599A6}"/>
              </a:ext>
            </a:extLst>
          </p:cNvPr>
          <p:cNvSpPr/>
          <p:nvPr userDrawn="1"/>
        </p:nvSpPr>
        <p:spPr>
          <a:xfrm>
            <a:off x="6823943" y="4916002"/>
            <a:ext cx="1202267" cy="457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Bild 7">
            <a:extLst>
              <a:ext uri="{FF2B5EF4-FFF2-40B4-BE49-F238E27FC236}">
                <a16:creationId xmlns:a16="http://schemas.microsoft.com/office/drawing/2014/main" id="{A09ECC08-A2BA-E441-A911-F15E9FAC249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5114284" y="2193376"/>
            <a:ext cx="1363133" cy="141148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-1" y="-430768"/>
            <a:ext cx="12191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aseline="0%"/>
              <a:t>Symbolbild über die Masteransicht einfügen (16:9) und nach hinten legen. Inhalt darf nicht verzerrt werden.</a:t>
            </a:r>
            <a:endParaRPr lang="de-DE"/>
          </a:p>
        </p:txBody>
      </p:sp>
      <p:sp>
        <p:nvSpPr>
          <p:cNvPr id="11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8561509" y="6636598"/>
            <a:ext cx="2531894" cy="122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noFill/>
                <a:latin typeface="Lucida Sans Typewriter" panose="020B0509030504030204" pitchFamily="49" charset="0"/>
              </a:defRPr>
            </a:lvl1pPr>
          </a:lstStyle>
          <a:p>
            <a:r>
              <a:rPr lang="de-DE"/>
              <a:t>Klassifizierung: Eingeschränkt</a:t>
            </a:r>
          </a:p>
        </p:txBody>
      </p:sp>
    </p:spTree>
    <p:extLst>
      <p:ext uri="{BB962C8B-B14F-4D97-AF65-F5344CB8AC3E}">
        <p14:creationId xmlns:p14="http://schemas.microsoft.com/office/powerpoint/2010/main" val="708238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a="http://schemas.openxmlformats.org/drawingml/2006/main" xmlns:r="http://schemas.openxmlformats.org/officeDocument/2006/relationships" xmlns:p="http://schemas.openxmlformats.org/presentationml/2006/main" xmlns="">
      <p:transition/>
    </mc:Fallback>
  </mc:AlternateContent>
  <p:extLst>
    <p:ext uri="{DCECCB84-F9BA-43D5-87BE-67443E8EF086}">
      <p15:sldGuideLst xmlns:p15="http://schemas.microsoft.com/office/powerpoint/2012/main">
        <p15:guide id="1" pos="4294">
          <p15:clr>
            <a:srgbClr val="FBAE40"/>
          </p15:clr>
        </p15:guide>
        <p15:guide id="2" pos="19074">
          <p15:clr>
            <a:srgbClr val="FBAE40"/>
          </p15:clr>
        </p15:guide>
        <p15:guide id="3" orient="horz" pos="7601">
          <p15:clr>
            <a:srgbClr val="FBAE40"/>
          </p15:clr>
        </p15:guide>
        <p15:guide id="4" orient="horz" pos="103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purl.oclc.org/ooxml/officeDocument/relationships/slideLayout" Target="../slideLayouts/slideLayout13.xml"/><Relationship Id="rId18" Type="http://purl.oclc.org/ooxml/officeDocument/relationships/slideLayout" Target="../slideLayouts/slideLayout18.xml"/><Relationship Id="rId26" Type="http://purl.oclc.org/ooxml/officeDocument/relationships/slideLayout" Target="../slideLayouts/slideLayout26.xml"/><Relationship Id="rId39" Type="http://purl.oclc.org/ooxml/officeDocument/relationships/slideLayout" Target="../slideLayouts/slideLayout39.xml"/><Relationship Id="rId21" Type="http://purl.oclc.org/ooxml/officeDocument/relationships/slideLayout" Target="../slideLayouts/slideLayout21.xml"/><Relationship Id="rId34" Type="http://purl.oclc.org/ooxml/officeDocument/relationships/slideLayout" Target="../slideLayouts/slideLayout34.xml"/><Relationship Id="rId42" Type="http://purl.oclc.org/ooxml/officeDocument/relationships/theme" Target="../theme/theme1.xml"/><Relationship Id="rId7" Type="http://purl.oclc.org/ooxml/officeDocument/relationships/slideLayout" Target="../slideLayouts/slideLayout7.xml"/><Relationship Id="rId2" Type="http://purl.oclc.org/ooxml/officeDocument/relationships/slideLayout" Target="../slideLayouts/slideLayout2.xml"/><Relationship Id="rId16" Type="http://purl.oclc.org/ooxml/officeDocument/relationships/slideLayout" Target="../slideLayouts/slideLayout16.xml"/><Relationship Id="rId20" Type="http://purl.oclc.org/ooxml/officeDocument/relationships/slideLayout" Target="../slideLayouts/slideLayout20.xml"/><Relationship Id="rId29" Type="http://purl.oclc.org/ooxml/officeDocument/relationships/slideLayout" Target="../slideLayouts/slideLayout29.xml"/><Relationship Id="rId41" Type="http://purl.oclc.org/ooxml/officeDocument/relationships/slideLayout" Target="../slideLayouts/slideLayout41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24" Type="http://purl.oclc.org/ooxml/officeDocument/relationships/slideLayout" Target="../slideLayouts/slideLayout24.xml"/><Relationship Id="rId32" Type="http://purl.oclc.org/ooxml/officeDocument/relationships/slideLayout" Target="../slideLayouts/slideLayout32.xml"/><Relationship Id="rId37" Type="http://purl.oclc.org/ooxml/officeDocument/relationships/slideLayout" Target="../slideLayouts/slideLayout37.xml"/><Relationship Id="rId40" Type="http://purl.oclc.org/ooxml/officeDocument/relationships/slideLayout" Target="../slideLayouts/slideLayout40.xml"/><Relationship Id="rId5" Type="http://purl.oclc.org/ooxml/officeDocument/relationships/slideLayout" Target="../slideLayouts/slideLayout5.xml"/><Relationship Id="rId15" Type="http://purl.oclc.org/ooxml/officeDocument/relationships/slideLayout" Target="../slideLayouts/slideLayout15.xml"/><Relationship Id="rId23" Type="http://purl.oclc.org/ooxml/officeDocument/relationships/slideLayout" Target="../slideLayouts/slideLayout23.xml"/><Relationship Id="rId28" Type="http://purl.oclc.org/ooxml/officeDocument/relationships/slideLayout" Target="../slideLayouts/slideLayout28.xml"/><Relationship Id="rId36" Type="http://purl.oclc.org/ooxml/officeDocument/relationships/slideLayout" Target="../slideLayouts/slideLayout36.xml"/><Relationship Id="rId10" Type="http://purl.oclc.org/ooxml/officeDocument/relationships/slideLayout" Target="../slideLayouts/slideLayout10.xml"/><Relationship Id="rId19" Type="http://purl.oclc.org/ooxml/officeDocument/relationships/slideLayout" Target="../slideLayouts/slideLayout19.xml"/><Relationship Id="rId31" Type="http://purl.oclc.org/ooxml/officeDocument/relationships/slideLayout" Target="../slideLayouts/slideLayout31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slideLayout" Target="../slideLayouts/slideLayout14.xml"/><Relationship Id="rId22" Type="http://purl.oclc.org/ooxml/officeDocument/relationships/slideLayout" Target="../slideLayouts/slideLayout22.xml"/><Relationship Id="rId27" Type="http://purl.oclc.org/ooxml/officeDocument/relationships/slideLayout" Target="../slideLayouts/slideLayout27.xml"/><Relationship Id="rId30" Type="http://purl.oclc.org/ooxml/officeDocument/relationships/slideLayout" Target="../slideLayouts/slideLayout30.xml"/><Relationship Id="rId35" Type="http://purl.oclc.org/ooxml/officeDocument/relationships/slideLayout" Target="../slideLayouts/slideLayout35.xml"/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12" Type="http://purl.oclc.org/ooxml/officeDocument/relationships/slideLayout" Target="../slideLayouts/slideLayout12.xml"/><Relationship Id="rId17" Type="http://purl.oclc.org/ooxml/officeDocument/relationships/slideLayout" Target="../slideLayouts/slideLayout17.xml"/><Relationship Id="rId25" Type="http://purl.oclc.org/ooxml/officeDocument/relationships/slideLayout" Target="../slideLayouts/slideLayout25.xml"/><Relationship Id="rId33" Type="http://purl.oclc.org/ooxml/officeDocument/relationships/slideLayout" Target="../slideLayouts/slideLayout33.xml"/><Relationship Id="rId38" Type="http://purl.oclc.org/ooxml/officeDocument/relationships/slideLayout" Target="../slideLayouts/slideLayout38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44EAEA0-EB63-0C41-A7D4-3D8AC68BC50F}"/>
              </a:ext>
            </a:extLst>
          </p:cNvPr>
          <p:cNvSpPr txBox="1"/>
          <p:nvPr userDrawn="1"/>
        </p:nvSpPr>
        <p:spPr>
          <a:xfrm>
            <a:off x="8190383" y="6579994"/>
            <a:ext cx="3358612" cy="207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750" kern="0" err="1">
                <a:solidFill>
                  <a:schemeClr val="tx1"/>
                </a:solidFill>
                <a:latin typeface="Lucida Sans Typewriter" panose="020B0509030504030204" pitchFamily="49" charset="77"/>
              </a:rPr>
              <a:t>classification</a:t>
            </a:r>
            <a:r>
              <a:rPr lang="de-DE" sz="750" kern="0">
                <a:solidFill>
                  <a:schemeClr val="tx1"/>
                </a:solidFill>
                <a:latin typeface="Lucida Sans Typewriter" panose="020B0509030504030204" pitchFamily="49" charset="77"/>
              </a:rPr>
              <a:t>: </a:t>
            </a:r>
            <a:r>
              <a:rPr lang="de-DE" sz="750" kern="0" err="1">
                <a:solidFill>
                  <a:schemeClr val="tx1"/>
                </a:solidFill>
                <a:latin typeface="Lucida Sans Typewriter" panose="020B0509030504030204" pitchFamily="49" charset="77"/>
              </a:rPr>
              <a:t>confidential</a:t>
            </a:r>
            <a:r>
              <a:rPr lang="de-DE" sz="750" kern="0">
                <a:solidFill>
                  <a:schemeClr val="tx1"/>
                </a:solidFill>
                <a:latin typeface="Lucida Sans Typewriter" panose="020B0509030504030204" pitchFamily="49" charset="77"/>
              </a:rPr>
              <a:t> | © 2020 r-tec IT Security</a:t>
            </a:r>
          </a:p>
        </p:txBody>
      </p:sp>
    </p:spTree>
    <p:extLst>
      <p:ext uri="{BB962C8B-B14F-4D97-AF65-F5344CB8AC3E}">
        <p14:creationId xmlns:p14="http://schemas.microsoft.com/office/powerpoint/2010/main" val="723695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825" r:id="rId2"/>
    <p:sldLayoutId id="2147483782" r:id="rId3"/>
    <p:sldLayoutId id="2147483780" r:id="rId4"/>
    <p:sldLayoutId id="2147483787" r:id="rId5"/>
    <p:sldLayoutId id="2147483769" r:id="rId6"/>
    <p:sldLayoutId id="2147483822" r:id="rId7"/>
    <p:sldLayoutId id="2147483789" r:id="rId8"/>
    <p:sldLayoutId id="2147483759" r:id="rId9"/>
    <p:sldLayoutId id="2147483790" r:id="rId10"/>
    <p:sldLayoutId id="2147483803" r:id="rId11"/>
    <p:sldLayoutId id="2147483783" r:id="rId12"/>
    <p:sldLayoutId id="2147483649" r:id="rId13"/>
    <p:sldLayoutId id="2147483751" r:id="rId14"/>
    <p:sldLayoutId id="2147483760" r:id="rId15"/>
    <p:sldLayoutId id="2147483791" r:id="rId16"/>
    <p:sldLayoutId id="2147483792" r:id="rId17"/>
    <p:sldLayoutId id="2147483754" r:id="rId18"/>
    <p:sldLayoutId id="2147483762" r:id="rId19"/>
    <p:sldLayoutId id="2147483650" r:id="rId20"/>
    <p:sldLayoutId id="2147483831" r:id="rId21"/>
    <p:sldLayoutId id="2147483813" r:id="rId22"/>
    <p:sldLayoutId id="2147483814" r:id="rId23"/>
    <p:sldLayoutId id="2147483784" r:id="rId24"/>
    <p:sldLayoutId id="2147483819" r:id="rId25"/>
    <p:sldLayoutId id="2147483820" r:id="rId26"/>
    <p:sldLayoutId id="2147483794" r:id="rId27"/>
    <p:sldLayoutId id="2147483796" r:id="rId28"/>
    <p:sldLayoutId id="2147483797" r:id="rId29"/>
    <p:sldLayoutId id="2147483798" r:id="rId30"/>
    <p:sldLayoutId id="2147483786" r:id="rId31"/>
    <p:sldLayoutId id="2147483653" r:id="rId32"/>
    <p:sldLayoutId id="2147483817" r:id="rId33"/>
    <p:sldLayoutId id="2147483662" r:id="rId34"/>
    <p:sldLayoutId id="2147483785" r:id="rId35"/>
    <p:sldLayoutId id="2147483775" r:id="rId36"/>
    <p:sldLayoutId id="2147483811" r:id="rId37"/>
    <p:sldLayoutId id="2147483812" r:id="rId38"/>
    <p:sldLayoutId id="2147483824" r:id="rId39"/>
    <p:sldLayoutId id="2147483768" r:id="rId40"/>
    <p:sldLayoutId id="2147483830" r:id="rId41"/>
  </p:sldLayoutIdLst>
  <p:hf sldNum="0" hdr="0" dt="0"/>
  <p:txStyles>
    <p:titleStyle>
      <a:lvl1pPr algn="ctr" defTabSz="609650" rtl="0" eaLnBrk="1" latinLnBrk="0" hangingPunct="1">
        <a:spcBef>
          <a:spcPct val="0%"/>
        </a:spcBef>
        <a:buNone/>
        <a:defRPr sz="28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237" indent="-457237" algn="l" defTabSz="609650" rtl="0" eaLnBrk="1" latinLnBrk="0" hangingPunct="1">
        <a:spcBef>
          <a:spcPct val="20%"/>
        </a:spcBef>
        <a:buSzPct val="70%"/>
        <a:buFont typeface="Arial" panose="020B0604020202020204" pitchFamily="34" charset="0"/>
        <a:buChar char="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81" indent="-381032" algn="l" defTabSz="609650" rtl="0" eaLnBrk="1" latinLnBrk="0" hangingPunct="1">
        <a:spcBef>
          <a:spcPct val="20%"/>
        </a:spcBef>
        <a:buSzPct val="70%"/>
        <a:buFont typeface="Arial" panose="020B0604020202020204" pitchFamily="34" charset="0"/>
        <a:buChar char="►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124" indent="-304825" algn="l" defTabSz="609650" rtl="0" eaLnBrk="1" latinLnBrk="0" hangingPunct="1">
        <a:spcBef>
          <a:spcPct val="20%"/>
        </a:spcBef>
        <a:buSzPct val="70%"/>
        <a:buFont typeface="Arial" panose="020B0604020202020204" pitchFamily="34" charset="0"/>
        <a:buChar char="►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773" indent="-304825" algn="l" defTabSz="609650" rtl="0" eaLnBrk="1" latinLnBrk="0" hangingPunct="1">
        <a:spcBef>
          <a:spcPct val="20%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423" indent="-304825" algn="l" defTabSz="609650" rtl="0" eaLnBrk="1" latinLnBrk="0" hangingPunct="1">
        <a:spcBef>
          <a:spcPct val="20%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3072" indent="-304825" algn="l" defTabSz="609650" rtl="0" eaLnBrk="1" latinLnBrk="0" hangingPunct="1">
        <a:spcBef>
          <a:spcPct val="20%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722" indent="-304825" algn="l" defTabSz="609650" rtl="0" eaLnBrk="1" latinLnBrk="0" hangingPunct="1">
        <a:spcBef>
          <a:spcPct val="20%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371" indent="-304825" algn="l" defTabSz="609650" rtl="0" eaLnBrk="1" latinLnBrk="0" hangingPunct="1">
        <a:spcBef>
          <a:spcPct val="20%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2020" indent="-304825" algn="l" defTabSz="609650" rtl="0" eaLnBrk="1" latinLnBrk="0" hangingPunct="1">
        <a:spcBef>
          <a:spcPct val="20%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96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50" algn="l" defTabSz="6096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99" algn="l" defTabSz="6096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949" algn="l" defTabSz="6096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98" algn="l" defTabSz="6096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248" algn="l" defTabSz="6096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897" algn="l" defTabSz="6096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544" algn="l" defTabSz="6096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195" algn="l" defTabSz="60965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10.jpg"/><Relationship Id="rId2" Type="http://purl.oclc.org/ooxml/officeDocument/relationships/notesSlide" Target="../notesSlides/notesSlide1.xml"/><Relationship Id="rId1" Type="http://purl.oclc.org/ooxml/officeDocument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purl.oclc.org/ooxml/officeDocument/relationships/image" Target="../media/image20.png"/><Relationship Id="rId3" Type="http://purl.oclc.org/ooxml/officeDocument/relationships/image" Target="../media/image7.png"/><Relationship Id="rId7" Type="http://purl.oclc.org/ooxml/officeDocument/relationships/hyperlink" Target="https://posts.specterops.io/uncovering-windows-events-b4b9db7eac54" TargetMode="External"/><Relationship Id="rId2" Type="http://purl.oclc.org/ooxml/officeDocument/relationships/notesSlide" Target="../notesSlides/notesSlide9.xml"/><Relationship Id="rId1" Type="http://purl.oclc.org/ooxml/officeDocument/relationships/slideLayout" Target="../slideLayouts/slideLayout20.xml"/><Relationship Id="rId6" Type="http://purl.oclc.org/ooxml/officeDocument/relationships/hyperlink" Target="https://pre.empt.dev/posts/maelstrom-edr-kernel-callbacks-hooks-and-callstacks/#Kernel_Callbacks" TargetMode="External"/><Relationship Id="rId5" Type="http://purl.oclc.org/ooxml/officeDocument/relationships/image" Target="../media/image19.png"/><Relationship Id="rId4" Type="http://purl.oclc.org/ooxml/officeDocument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purl.oclc.org/ooxml/officeDocument/relationships/image" Target="../media/image11.jpeg"/><Relationship Id="rId1" Type="http://purl.oclc.org/ooxml/officeDocument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notesSlide" Target="../notesSlides/notesSlide10.xml"/><Relationship Id="rId1" Type="http://purl.oclc.org/ooxml/officeDocument/relationships/slideLayout" Target="../slideLayouts/slideLayout20.xml"/><Relationship Id="rId4" Type="http://purl.oclc.org/ooxml/officeDocument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purl.oclc.org/ooxml/officeDocument/relationships/image" Target="../media/image8.png"/><Relationship Id="rId2" Type="http://purl.oclc.org/ooxml/officeDocument/relationships/notesSlide" Target="../notesSlides/notesSlide11.xml"/><Relationship Id="rId1" Type="http://purl.oclc.org/ooxml/officeDocument/relationships/slideLayout" Target="../slideLayouts/slideLayout20.xml"/><Relationship Id="rId4" Type="http://purl.oclc.org/ooxml/officeDocument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purl.oclc.org/ooxml/officeDocument/relationships/hyperlink" Target="https://github.com/jthuraisamy/SysWhispers" TargetMode="External"/><Relationship Id="rId3" Type="http://purl.oclc.org/ooxml/officeDocument/relationships/image" Target="../media/image7.png"/><Relationship Id="rId7" Type="http://purl.oclc.org/ooxml/officeDocument/relationships/hyperlink" Target="https://github.com/TheWover/DInvoke" TargetMode="External"/><Relationship Id="rId2" Type="http://purl.oclc.org/ooxml/officeDocument/relationships/notesSlide" Target="../notesSlides/notesSlide12.xml"/><Relationship Id="rId1" Type="http://purl.oclc.org/ooxml/officeDocument/relationships/slideLayout" Target="../slideLayouts/slideLayout20.xml"/><Relationship Id="rId6" Type="http://purl.oclc.org/ooxml/officeDocument/relationships/hyperlink" Target="https://github.com/thefLink/RecycledGate" TargetMode="External"/><Relationship Id="rId11" Type="http://purl.oclc.org/ooxml/officeDocument/relationships/image" Target="../media/image22.png"/><Relationship Id="rId5" Type="http://purl.oclc.org/ooxml/officeDocument/relationships/hyperlink" Target="https://github.com/am0nsec/HellsGate" TargetMode="External"/><Relationship Id="rId10" Type="http://purl.oclc.org/ooxml/officeDocument/relationships/hyperlink" Target="https://github.com/klezVirus/SysWhispers3" TargetMode="External"/><Relationship Id="rId4" Type="http://purl.oclc.org/ooxml/officeDocument/relationships/image" Target="../media/image8.png"/><Relationship Id="rId9" Type="http://purl.oclc.org/ooxml/officeDocument/relationships/hyperlink" Target="https://github.com/jthuraisamy/SysWhispers2" TargetMode="External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notesSlide" Target="../notesSlides/notesSlide13.xml"/><Relationship Id="rId1" Type="http://purl.oclc.org/ooxml/officeDocument/relationships/slideLayout" Target="../slideLayouts/slideLayout20.xml"/><Relationship Id="rId6" Type="http://purl.oclc.org/ooxml/officeDocument/relationships/hyperlink" Target="https://github.com/rad9800/hwbp4mw/blob/main/TamperingSyscalls2.c" TargetMode="External"/><Relationship Id="rId5" Type="http://purl.oclc.org/ooxml/officeDocument/relationships/image" Target="../media/image23.png"/><Relationship Id="rId4" Type="http://purl.oclc.org/ooxml/officeDocument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purl.oclc.org/ooxml/officeDocument/relationships/hyperlink" Target="https://ethicalchaos.dev/2020/06/14/lets-create-an-edr-and-bypass-it-part-2/" TargetMode="External"/><Relationship Id="rId3" Type="http://purl.oclc.org/ooxml/officeDocument/relationships/image" Target="../media/image7.png"/><Relationship Id="rId7" Type="http://purl.oclc.org/ooxml/officeDocument/relationships/image" Target="../media/image25.png"/><Relationship Id="rId2" Type="http://purl.oclc.org/ooxml/officeDocument/relationships/notesSlide" Target="../notesSlides/notesSlide14.xml"/><Relationship Id="rId1" Type="http://purl.oclc.org/ooxml/officeDocument/relationships/slideLayout" Target="../slideLayouts/slideLayout20.xml"/><Relationship Id="rId6" Type="http://purl.oclc.org/ooxml/officeDocument/relationships/image" Target="../media/image24.png"/><Relationship Id="rId5" Type="http://purl.oclc.org/ooxml/officeDocument/relationships/hyperlink" Target="https://learn.microsoft.com/en-us/windows/win32/procthread/process-creation-flags" TargetMode="External"/><Relationship Id="rId4" Type="http://purl.oclc.org/ooxml/officeDocument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purl.oclc.org/ooxml/officeDocument/relationships/image" Target="../media/image11.jpeg"/><Relationship Id="rId1" Type="http://purl.oclc.org/ooxml/officeDocument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notesSlide" Target="../notesSlides/notesSlide15.xml"/><Relationship Id="rId1" Type="http://purl.oclc.org/ooxml/officeDocument/relationships/slideLayout" Target="../slideLayouts/slideLayout20.xml"/><Relationship Id="rId5" Type="http://purl.oclc.org/ooxml/officeDocument/relationships/hyperlink" Target="https://waawaa.github.io/es/amsi_bypass-hooking-NtCreateSection/" TargetMode="External"/><Relationship Id="rId4" Type="http://purl.oclc.org/ooxml/officeDocument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notesSlide" Target="../notesSlides/notesSlide16.xml"/><Relationship Id="rId1" Type="http://purl.oclc.org/ooxml/officeDocument/relationships/slideLayout" Target="../slideLayouts/slideLayout20.xml"/><Relationship Id="rId6" Type="http://purl.oclc.org/ooxml/officeDocument/relationships/image" Target="../media/image10.jpg"/><Relationship Id="rId5" Type="http://purl.oclc.org/ooxml/officeDocument/relationships/hyperlink" Target="https://bruteratel.com/release/2022/08/18/Release-Scandinavian-Defense/" TargetMode="External"/><Relationship Id="rId4" Type="http://purl.oclc.org/ooxml/officeDocument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purl.oclc.org/ooxml/officeDocument/relationships/image" Target="../media/image11.jpeg"/><Relationship Id="rId2" Type="http://purl.oclc.org/ooxml/officeDocument/relationships/notesSlide" Target="../notesSlides/notesSlide2.xml"/><Relationship Id="rId1" Type="http://purl.oclc.org/ooxml/officeDocument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notesSlide" Target="../notesSlides/notesSlide17.xml"/><Relationship Id="rId1" Type="http://purl.oclc.org/ooxml/officeDocument/relationships/slideLayout" Target="../slideLayouts/slideLayout20.xml"/><Relationship Id="rId6" Type="http://purl.oclc.org/ooxml/officeDocument/relationships/image" Target="../media/image27.png"/><Relationship Id="rId5" Type="http://purl.oclc.org/ooxml/officeDocument/relationships/image" Target="../media/image26.png"/><Relationship Id="rId4" Type="http://purl.oclc.org/ooxml/officeDocument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purl.oclc.org/ooxml/officeDocument/relationships/image" Target="../media/image8.png"/><Relationship Id="rId2" Type="http://purl.oclc.org/ooxml/officeDocument/relationships/notesSlide" Target="../notesSlides/notesSlide18.xml"/><Relationship Id="rId1" Type="http://purl.oclc.org/ooxml/officeDocument/relationships/slideLayout" Target="../slideLayouts/slideLayout20.xml"/><Relationship Id="rId5" Type="http://purl.oclc.org/ooxml/officeDocument/relationships/image" Target="../media/image29.png"/><Relationship Id="rId4" Type="http://purl.oclc.org/ooxml/officeDocument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purl.oclc.org/ooxml/officeDocument/relationships/image" Target="../media/image11.jpeg"/><Relationship Id="rId1" Type="http://purl.oclc.org/ooxml/officeDocument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notesSlide" Target="../notesSlides/notesSlide19.xml"/><Relationship Id="rId1" Type="http://purl.oclc.org/ooxml/officeDocument/relationships/slideLayout" Target="../slideLayouts/slideLayout20.xml"/><Relationship Id="rId5" Type="http://purl.oclc.org/ooxml/officeDocument/relationships/image" Target="../media/image30.png"/><Relationship Id="rId4" Type="http://purl.oclc.org/ooxml/officeDocument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notesSlide" Target="../notesSlides/notesSlide20.xml"/><Relationship Id="rId1" Type="http://purl.oclc.org/ooxml/officeDocument/relationships/slideLayout" Target="../slideLayouts/slideLayout20.xml"/><Relationship Id="rId6" Type="http://purl.oclc.org/ooxml/officeDocument/relationships/image" Target="../media/image32.png"/><Relationship Id="rId5" Type="http://purl.oclc.org/ooxml/officeDocument/relationships/image" Target="../media/image31.png"/><Relationship Id="rId4" Type="http://purl.oclc.org/ooxml/officeDocument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notesSlide" Target="../notesSlides/notesSlide21.xml"/><Relationship Id="rId1" Type="http://purl.oclc.org/ooxml/officeDocument/relationships/slideLayout" Target="../slideLayouts/slideLayout20.xml"/><Relationship Id="rId6" Type="http://purl.oclc.org/ooxml/officeDocument/relationships/image" Target="../media/image34.png"/><Relationship Id="rId5" Type="http://purl.oclc.org/ooxml/officeDocument/relationships/image" Target="../media/image33.png"/><Relationship Id="rId4" Type="http://purl.oclc.org/ooxml/officeDocument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notesSlide" Target="../notesSlides/notesSlide22.xml"/><Relationship Id="rId1" Type="http://purl.oclc.org/ooxml/officeDocument/relationships/slideLayout" Target="../slideLayouts/slideLayout20.xml"/><Relationship Id="rId6" Type="http://purl.oclc.org/ooxml/officeDocument/relationships/image" Target="../media/image36.png"/><Relationship Id="rId5" Type="http://purl.oclc.org/ooxml/officeDocument/relationships/image" Target="../media/image35.png"/><Relationship Id="rId4" Type="http://purl.oclc.org/ooxml/officeDocument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2" Type="http://purl.oclc.org/ooxml/officeDocument/relationships/image" Target="../media/image11.jpeg"/><Relationship Id="rId1" Type="http://purl.oclc.org/ooxml/officeDocument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purl.oclc.org/ooxml/officeDocument/relationships/image" Target="../media/image8.png"/><Relationship Id="rId2" Type="http://purl.oclc.org/ooxml/officeDocument/relationships/notesSlide" Target="../notesSlides/notesSlide23.xml"/><Relationship Id="rId1" Type="http://purl.oclc.org/ooxml/officeDocument/relationships/slideLayout" Target="../slideLayouts/slideLayout20.xml"/><Relationship Id="rId5" Type="http://purl.oclc.org/ooxml/officeDocument/relationships/image" Target="../media/image38.jpg"/><Relationship Id="rId4" Type="http://purl.oclc.org/ooxml/officeDocument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purl.oclc.org/ooxml/officeDocument/relationships/image" Target="../media/image8.png"/><Relationship Id="rId2" Type="http://purl.oclc.org/ooxml/officeDocument/relationships/notesSlide" Target="../notesSlides/notesSlide24.xml"/><Relationship Id="rId1" Type="http://purl.oclc.org/ooxml/officeDocument/relationships/slideLayout" Target="../slideLayouts/slideLayout20.xml"/><Relationship Id="rId5" Type="http://purl.oclc.org/ooxml/officeDocument/relationships/image" Target="../media/image39.png"/><Relationship Id="rId4" Type="http://purl.oclc.org/ooxml/officeDocument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notesSlide" Target="../notesSlides/notesSlide3.xml"/><Relationship Id="rId1" Type="http://purl.oclc.org/ooxml/officeDocument/relationships/slideLayout" Target="../slideLayouts/slideLayout20.xml"/><Relationship Id="rId5" Type="http://purl.oclc.org/ooxml/officeDocument/relationships/image" Target="../media/image8.png"/><Relationship Id="rId4" Type="http://purl.oclc.org/ooxml/officeDocument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purl.oclc.org/ooxml/officeDocument/relationships/image" Target="../media/image8.png"/><Relationship Id="rId2" Type="http://purl.oclc.org/ooxml/officeDocument/relationships/notesSlide" Target="../notesSlides/notesSlide25.xml"/><Relationship Id="rId1" Type="http://purl.oclc.org/ooxml/officeDocument/relationships/slideLayout" Target="../slideLayouts/slideLayout20.xml"/><Relationship Id="rId4" Type="http://purl.oclc.org/ooxml/officeDocument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purl.oclc.org/ooxml/officeDocument/relationships/image" Target="../media/image8.png"/><Relationship Id="rId2" Type="http://purl.oclc.org/ooxml/officeDocument/relationships/notesSlide" Target="../notesSlides/notesSlide26.xml"/><Relationship Id="rId1" Type="http://purl.oclc.org/ooxml/officeDocument/relationships/slideLayout" Target="../slideLayouts/slideLayout20.xml"/><Relationship Id="rId4" Type="http://purl.oclc.org/ooxml/officeDocument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purl.oclc.org/ooxml/officeDocument/relationships/image" Target="../media/image8.png"/><Relationship Id="rId2" Type="http://purl.oclc.org/ooxml/officeDocument/relationships/notesSlide" Target="../notesSlides/notesSlide27.xml"/><Relationship Id="rId1" Type="http://purl.oclc.org/ooxml/officeDocument/relationships/slideLayout" Target="../slideLayouts/slideLayout20.xml"/><Relationship Id="rId6" Type="http://purl.oclc.org/ooxml/officeDocument/relationships/image" Target="../media/image40.png"/><Relationship Id="rId5" Type="http://purl.oclc.org/ooxml/officeDocument/relationships/hyperlink" Target="https://github.com/S3cur3Th1sSh1t/Ruy-Lopez" TargetMode="External"/><Relationship Id="rId4" Type="http://purl.oclc.org/ooxml/officeDocument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purl.oclc.org/ooxml/officeDocument/relationships/image" Target="../media/image8.png"/><Relationship Id="rId2" Type="http://purl.oclc.org/ooxml/officeDocument/relationships/notesSlide" Target="../notesSlides/notesSlide28.xml"/><Relationship Id="rId1" Type="http://purl.oclc.org/ooxml/officeDocument/relationships/slideLayout" Target="../slideLayouts/slideLayout20.xml"/><Relationship Id="rId4" Type="http://purl.oclc.org/ooxml/officeDocument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purl.oclc.org/ooxml/officeDocument/relationships/image" Target="../media/image8.png"/><Relationship Id="rId2" Type="http://purl.oclc.org/ooxml/officeDocument/relationships/notesSlide" Target="../notesSlides/notesSlide29.xml"/><Relationship Id="rId1" Type="http://purl.oclc.org/ooxml/officeDocument/relationships/slideLayout" Target="../slideLayouts/slideLayout20.xml"/><Relationship Id="rId6" Type="http://purl.oclc.org/ooxml/officeDocument/relationships/image" Target="../media/image42.jpg"/><Relationship Id="rId5" Type="http://purl.oclc.org/ooxml/officeDocument/relationships/image" Target="../media/image41.png"/><Relationship Id="rId4" Type="http://purl.oclc.org/ooxml/officeDocument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purl.oclc.org/ooxml/officeDocument/relationships/image" Target="../media/image8.png"/><Relationship Id="rId2" Type="http://purl.oclc.org/ooxml/officeDocument/relationships/notesSlide" Target="../notesSlides/notesSlide30.xml"/><Relationship Id="rId1" Type="http://purl.oclc.org/ooxml/officeDocument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11.jpeg"/><Relationship Id="rId2" Type="http://purl.oclc.org/ooxml/officeDocument/relationships/notesSlide" Target="../notesSlides/notesSlide4.xml"/><Relationship Id="rId1" Type="http://purl.oclc.org/ooxml/officeDocument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notesSlide" Target="../notesSlides/notesSlide5.xml"/><Relationship Id="rId1" Type="http://purl.oclc.org/ooxml/officeDocument/relationships/slideLayout" Target="../slideLayouts/slideLayout20.xml"/><Relationship Id="rId5" Type="http://purl.oclc.org/ooxml/officeDocument/relationships/image" Target="../media/image13.jpg"/><Relationship Id="rId4" Type="http://purl.oclc.org/ooxml/officeDocument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purl.oclc.org/ooxml/officeDocument/relationships/image" Target="../media/image11.jpeg"/><Relationship Id="rId1" Type="http://purl.oclc.org/ooxml/officeDocument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notesSlide" Target="../notesSlides/notesSlide6.xml"/><Relationship Id="rId1" Type="http://purl.oclc.org/ooxml/officeDocument/relationships/slideLayout" Target="../slideLayouts/slideLayout20.xml"/><Relationship Id="rId6" Type="http://purl.oclc.org/ooxml/officeDocument/relationships/image" Target="../media/image15.png"/><Relationship Id="rId5" Type="http://purl.oclc.org/ooxml/officeDocument/relationships/image" Target="../media/image14.png"/><Relationship Id="rId4" Type="http://purl.oclc.org/ooxml/officeDocument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notesSlide" Target="../notesSlides/notesSlide7.xml"/><Relationship Id="rId1" Type="http://purl.oclc.org/ooxml/officeDocument/relationships/slideLayout" Target="../slideLayouts/slideLayout20.xml"/><Relationship Id="rId5" Type="http://purl.oclc.org/ooxml/officeDocument/relationships/image" Target="../media/image16.png"/><Relationship Id="rId4" Type="http://purl.oclc.org/ooxml/officeDocument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purl.oclc.org/ooxml/officeDocument/relationships/image" Target="../media/image7.png"/><Relationship Id="rId2" Type="http://purl.oclc.org/ooxml/officeDocument/relationships/notesSlide" Target="../notesSlides/notesSlide8.xml"/><Relationship Id="rId1" Type="http://purl.oclc.org/ooxml/officeDocument/relationships/slideLayout" Target="../slideLayouts/slideLayout20.xml"/><Relationship Id="rId6" Type="http://purl.oclc.org/ooxml/officeDocument/relationships/image" Target="../media/image18.png"/><Relationship Id="rId5" Type="http://purl.oclc.org/ooxml/officeDocument/relationships/image" Target="../media/image17.png"/><Relationship Id="rId4" Type="http://purl.oclc.org/ooxml/officeDocument/relationships/image" Target="../media/image8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/>
              <a:t>Fabian Mosch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0">
                <a:latin typeface="Consolas" panose="020B0609020204030204" pitchFamily="49" charset="0"/>
              </a:rPr>
              <a:t>X33fcon 2023</a:t>
            </a:r>
            <a:br>
              <a:rPr lang="de-DE" b="0"/>
            </a:br>
            <a:br>
              <a:rPr lang="de-DE" b="0"/>
            </a:br>
            <a:r>
              <a:rPr lang="de-DE" b="0" err="1">
                <a:latin typeface="Consolas" panose="020B0609020204030204" pitchFamily="49" charset="0"/>
              </a:rPr>
              <a:t>Cat</a:t>
            </a:r>
            <a:r>
              <a:rPr lang="de-DE" b="0">
                <a:latin typeface="Consolas" panose="020B0609020204030204" pitchFamily="49" charset="0"/>
              </a:rPr>
              <a:t> &amp; Mouse – </a:t>
            </a:r>
            <a:r>
              <a:rPr lang="de-DE" b="0" err="1">
                <a:latin typeface="Consolas" panose="020B0609020204030204" pitchFamily="49" charset="0"/>
              </a:rPr>
              <a:t>or</a:t>
            </a:r>
            <a:r>
              <a:rPr lang="de-DE" b="0">
                <a:latin typeface="Consolas" panose="020B0609020204030204" pitchFamily="49" charset="0"/>
              </a:rPr>
              <a:t> </a:t>
            </a:r>
            <a:r>
              <a:rPr lang="de-DE" b="0" err="1">
                <a:latin typeface="Consolas" panose="020B0609020204030204" pitchFamily="49" charset="0"/>
              </a:rPr>
              <a:t>chess</a:t>
            </a:r>
            <a:r>
              <a:rPr lang="de-DE" b="0"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Klassifizierung: Eingeschränkt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721" y="1794645"/>
            <a:ext cx="4691601" cy="312945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564999717"/>
      </p:ext>
    </p:extLst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EDR’s detect Malicious Payloads</a:t>
            </a:r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65760" y="1786536"/>
            <a:ext cx="7569200" cy="376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b="1" u="sng">
                <a:latin typeface="Arial" panose="020B0604020202020204" pitchFamily="34" charset="0"/>
                <a:cs typeface="Arial" panose="020B0604020202020204" pitchFamily="34" charset="0"/>
              </a:rPr>
              <a:t>Kernel </a:t>
            </a:r>
            <a:r>
              <a:rPr lang="en-GB" b="1" u="sng" err="1">
                <a:latin typeface="Arial" panose="020B0604020202020204" pitchFamily="34" charset="0"/>
                <a:cs typeface="Arial" panose="020B0604020202020204" pitchFamily="34" charset="0"/>
              </a:rPr>
              <a:t>Callbacks</a:t>
            </a:r>
            <a:endParaRPr lang="en-GB" b="1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Live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interception / interaction</a:t>
            </a: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Imaginable like Hooks but from Kernel land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b="1" u="sng">
                <a:latin typeface="Arial" panose="020B0604020202020204" pitchFamily="34" charset="0"/>
                <a:cs typeface="Arial" panose="020B0604020202020204" pitchFamily="34" charset="0"/>
              </a:rPr>
              <a:t>ETW threat intelligence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Event based subscriptions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Interaction </a:t>
            </a: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event capture</a:t>
            </a:r>
          </a:p>
          <a:p>
            <a:pPr lvl="2"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Stack Trace analysis</a:t>
            </a:r>
          </a:p>
          <a:p>
            <a:pPr lvl="2"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Memory Scans</a:t>
            </a:r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778" y="2947727"/>
            <a:ext cx="2755943" cy="283249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8" name="Textfeld 7"/>
          <p:cNvSpPr txBox="1"/>
          <p:nvPr/>
        </p:nvSpPr>
        <p:spPr>
          <a:xfrm>
            <a:off x="5896494" y="5790297"/>
            <a:ext cx="2236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err="1">
                <a:latin typeface="Consolas" panose="020B0609020204030204" pitchFamily="49" charset="0"/>
              </a:rPr>
              <a:t>Excerpt</a:t>
            </a:r>
            <a:r>
              <a:rPr lang="de-DE" sz="1100">
                <a:latin typeface="Consolas" panose="020B0609020204030204" pitchFamily="49" charset="0"/>
              </a:rPr>
              <a:t> TI Provider events</a:t>
            </a:r>
            <a:r>
              <a:rPr lang="de-DE" sz="1100" baseline="30%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15938" y="6110797"/>
            <a:ext cx="777648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aseline="30%">
                <a:latin typeface="Consolas" panose="020B0609020204030204" pitchFamily="49" charset="0"/>
              </a:rPr>
              <a:t>1</a:t>
            </a:r>
            <a:r>
              <a:rPr lang="de-DE" sz="1100">
                <a:latin typeface="Consolas" panose="020B0609020204030204" pitchFamily="49" charset="0"/>
              </a:rPr>
              <a:t> </a:t>
            </a:r>
            <a:r>
              <a:rPr lang="de-DE" sz="1100">
                <a:latin typeface="Consolas" panose="020B0609020204030204" pitchFamily="49" charset="0"/>
                <a:hlinkClick r:id="rId6"/>
              </a:rPr>
              <a:t>https://pre.empt.dev/posts/maelstrom-edr-kernel-callbacks-hooks-and-callstacks/#Kernel_Callbacks</a:t>
            </a:r>
            <a:r>
              <a:rPr lang="de-DE" sz="1100">
                <a:latin typeface="Consolas" panose="020B0609020204030204" pitchFamily="49" charset="0"/>
              </a:rPr>
              <a:t> </a:t>
            </a:r>
          </a:p>
          <a:p>
            <a:r>
              <a:rPr lang="de-DE" sz="1100" baseline="30%">
                <a:latin typeface="Consolas" panose="020B0609020204030204" pitchFamily="49" charset="0"/>
              </a:rPr>
              <a:t>2</a:t>
            </a:r>
            <a:r>
              <a:rPr lang="de-DE" sz="1050">
                <a:latin typeface="Consolas" panose="020B0609020204030204" pitchFamily="49" charset="0"/>
              </a:rPr>
              <a:t> </a:t>
            </a:r>
            <a:r>
              <a:rPr lang="de-DE" sz="1100">
                <a:latin typeface="Consolas" panose="020B0609020204030204" pitchFamily="49" charset="0"/>
                <a:hlinkClick r:id="rId7"/>
              </a:rPr>
              <a:t>https://posts.specterops.io/uncovering-windows-events-b4b9db7eac54</a:t>
            </a:r>
            <a:endParaRPr lang="de-DE" sz="1100">
              <a:latin typeface="Consolas" panose="020B0609020204030204" pitchFamily="49" charset="0"/>
            </a:endParaRPr>
          </a:p>
          <a:p>
            <a:endParaRPr lang="de-DE" sz="1100">
              <a:latin typeface="Consolas" panose="020B0609020204030204" pitchFamily="49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8"/>
          <a:srcRect r="11.55%"/>
          <a:stretch/>
        </p:blipFill>
        <p:spPr>
          <a:xfrm>
            <a:off x="8808099" y="1576384"/>
            <a:ext cx="2733293" cy="209873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1" name="Textfeld 10"/>
          <p:cNvSpPr txBox="1"/>
          <p:nvPr/>
        </p:nvSpPr>
        <p:spPr>
          <a:xfrm>
            <a:off x="9133434" y="3675114"/>
            <a:ext cx="2082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err="1">
                <a:latin typeface="Consolas" panose="020B0609020204030204" pitchFamily="49" charset="0"/>
              </a:rPr>
              <a:t>Excerpt</a:t>
            </a:r>
            <a:r>
              <a:rPr lang="de-DE" sz="1100">
                <a:latin typeface="Consolas" panose="020B0609020204030204" pitchFamily="49" charset="0"/>
              </a:rPr>
              <a:t> Kernel Callbacks</a:t>
            </a:r>
            <a:r>
              <a:rPr lang="de-DE" sz="1100" baseline="30%">
                <a:latin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2319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%"/>
              </a:lnSpc>
            </a:pPr>
            <a:r>
              <a:rPr lang="en-GB"/>
              <a:t>Bypassing </a:t>
            </a:r>
            <a:r>
              <a:rPr lang="en-GB" err="1"/>
              <a:t>Userland</a:t>
            </a:r>
            <a:r>
              <a:rPr lang="en-GB"/>
              <a:t> Hooks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%" lnSpcReduction="20%"/>
          </a:bodyPr>
          <a:lstStyle/>
          <a:p>
            <a:r>
              <a:rPr lang="de-DE"/>
              <a:t>03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Klassifizierung: Eingeschränkt</a:t>
            </a:r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2680331"/>
      </p:ext>
    </p:extLst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Bypassing </a:t>
            </a:r>
            <a:r>
              <a:rPr lang="en-US" err="1"/>
              <a:t>Userland</a:t>
            </a:r>
            <a:r>
              <a:rPr lang="en-US"/>
              <a:t> Hooks</a:t>
            </a:r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65760" y="2087989"/>
            <a:ext cx="7569200" cy="291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Techniques with </a:t>
            </a:r>
            <a:r>
              <a:rPr lang="en-GB" u="sng" err="1">
                <a:latin typeface="Arial" panose="020B0604020202020204" pitchFamily="34" charset="0"/>
                <a:cs typeface="Arial" panose="020B0604020202020204" pitchFamily="34" charset="0"/>
              </a:rPr>
              <a:t>PoCs</a:t>
            </a: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 published in the last years: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Unhooking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Using Direct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Syscalls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Using Hardware Breakpoints</a:t>
            </a: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DLL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Entrypoint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Patching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4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Bypassing </a:t>
            </a:r>
            <a:r>
              <a:rPr lang="en-US" err="1"/>
              <a:t>Userland</a:t>
            </a:r>
            <a:r>
              <a:rPr lang="en-US"/>
              <a:t> Hooks</a:t>
            </a:r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65760" y="2087989"/>
            <a:ext cx="75692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Unhooking: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802" y="2641416"/>
            <a:ext cx="5566328" cy="287226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6" name="Textfeld 5"/>
          <p:cNvSpPr txBox="1"/>
          <p:nvPr/>
        </p:nvSpPr>
        <p:spPr>
          <a:xfrm>
            <a:off x="2569965" y="5659492"/>
            <a:ext cx="7337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latin typeface="Consolas" panose="020B0609020204030204" pitchFamily="49" charset="0"/>
              </a:rPr>
              <a:t>https://www.ired.team/offensive-security/defense-evasion/how-to-unhook-a-dll-using-c++</a:t>
            </a:r>
          </a:p>
        </p:txBody>
      </p:sp>
    </p:spTree>
    <p:extLst>
      <p:ext uri="{BB962C8B-B14F-4D97-AF65-F5344CB8AC3E}">
        <p14:creationId xmlns:p14="http://schemas.microsoft.com/office/powerpoint/2010/main" val="460774564"/>
      </p:ext>
    </p:extLst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Bypassing </a:t>
            </a:r>
            <a:r>
              <a:rPr lang="en-US" err="1"/>
              <a:t>Userland</a:t>
            </a:r>
            <a:r>
              <a:rPr lang="en-US"/>
              <a:t> Hooks</a:t>
            </a:r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65760" y="2087989"/>
            <a:ext cx="7569200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Using Direct </a:t>
            </a:r>
            <a:r>
              <a:rPr lang="en-GB" u="sng" err="1">
                <a:latin typeface="Arial" panose="020B0604020202020204" pitchFamily="34" charset="0"/>
                <a:cs typeface="Arial" panose="020B0604020202020204" pitchFamily="34" charset="0"/>
              </a:rPr>
              <a:t>Syscalls</a:t>
            </a: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ct val="150%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Typically retrieved from:</a:t>
            </a:r>
          </a:p>
          <a:p>
            <a:pPr lvl="2" indent="-457237" defTabSz="609650">
              <a:lnSpc>
                <a:spcPct val="150%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Memory (HellsGate</a:t>
            </a:r>
            <a:r>
              <a:rPr lang="en-GB" baseline="30%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, RecycledGate</a:t>
            </a:r>
            <a:r>
              <a:rPr lang="en-GB" baseline="30%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,…)</a:t>
            </a:r>
          </a:p>
          <a:p>
            <a:pPr lvl="2" indent="-457237" defTabSz="609650">
              <a:lnSpc>
                <a:spcPct val="150%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Disk (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GetSyscallStub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C# Dinvoke</a:t>
            </a:r>
            <a:r>
              <a:rPr lang="en-GB" baseline="30%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2" indent="-457237" defTabSz="609650">
              <a:lnSpc>
                <a:spcPct val="150%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(Partially) Embedded (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Syswhispers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aseline="30%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aseline="30%">
                <a:latin typeface="Arial" panose="020B0604020202020204" pitchFamily="34" charset="0"/>
                <a:cs typeface="Arial" panose="020B0604020202020204" pitchFamily="34" charset="0"/>
              </a:rPr>
              <a:t>2 3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515938" y="5034262"/>
            <a:ext cx="3647152" cy="1208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aseline="30%">
                <a:latin typeface="Consolas" panose="020B0609020204030204" pitchFamily="49" charset="0"/>
              </a:rPr>
              <a:t>1</a:t>
            </a:r>
            <a:r>
              <a:rPr lang="de-DE"/>
              <a:t> </a:t>
            </a:r>
            <a:r>
              <a:rPr lang="de-DE" sz="1100">
                <a:latin typeface="Consolas" panose="020B0609020204030204" pitchFamily="49" charset="0"/>
                <a:hlinkClick r:id="rId5"/>
              </a:rPr>
              <a:t>https://github.com/am0nsec/HellsGate</a:t>
            </a:r>
            <a:r>
              <a:rPr lang="de-DE" sz="1100">
                <a:latin typeface="Consolas" panose="020B0609020204030204" pitchFamily="49" charset="0"/>
              </a:rPr>
              <a:t> </a:t>
            </a:r>
          </a:p>
          <a:p>
            <a:r>
              <a:rPr lang="de-DE" sz="1100" baseline="30%">
                <a:latin typeface="Consolas" panose="020B0609020204030204" pitchFamily="49" charset="0"/>
              </a:rPr>
              <a:t>2</a:t>
            </a:r>
            <a:r>
              <a:rPr lang="de-DE" sz="1050">
                <a:latin typeface="Consolas" panose="020B0609020204030204" pitchFamily="49" charset="0"/>
              </a:rPr>
              <a:t> </a:t>
            </a:r>
            <a:r>
              <a:rPr lang="de-DE" sz="1100">
                <a:latin typeface="Consolas" panose="020B0609020204030204" pitchFamily="49" charset="0"/>
                <a:hlinkClick r:id="rId6"/>
              </a:rPr>
              <a:t>https://github.com/thefLink/RecycledGate</a:t>
            </a:r>
            <a:r>
              <a:rPr lang="de-DE" sz="1100">
                <a:latin typeface="Consolas" panose="020B0609020204030204" pitchFamily="49" charset="0"/>
              </a:rPr>
              <a:t> </a:t>
            </a:r>
          </a:p>
          <a:p>
            <a:r>
              <a:rPr lang="de-DE" sz="1100" baseline="30%">
                <a:latin typeface="Consolas" panose="020B0609020204030204" pitchFamily="49" charset="0"/>
              </a:rPr>
              <a:t>3</a:t>
            </a:r>
            <a:r>
              <a:rPr lang="de-DE" sz="1050">
                <a:latin typeface="Consolas" panose="020B0609020204030204" pitchFamily="49" charset="0"/>
              </a:rPr>
              <a:t> </a:t>
            </a:r>
            <a:r>
              <a:rPr lang="de-DE" sz="1100">
                <a:latin typeface="Consolas" panose="020B0609020204030204" pitchFamily="49" charset="0"/>
                <a:hlinkClick r:id="rId7"/>
              </a:rPr>
              <a:t>https://github.com/TheWover/DInvoke</a:t>
            </a:r>
            <a:r>
              <a:rPr lang="de-DE" sz="1100">
                <a:latin typeface="Consolas" panose="020B0609020204030204" pitchFamily="49" charset="0"/>
              </a:rPr>
              <a:t> </a:t>
            </a:r>
          </a:p>
          <a:p>
            <a:r>
              <a:rPr lang="de-DE" sz="1100" baseline="30%">
                <a:latin typeface="Consolas" panose="020B0609020204030204" pitchFamily="49" charset="0"/>
              </a:rPr>
              <a:t>4</a:t>
            </a:r>
            <a:r>
              <a:rPr lang="de-DE" sz="1050">
                <a:latin typeface="Consolas" panose="020B0609020204030204" pitchFamily="49" charset="0"/>
              </a:rPr>
              <a:t> </a:t>
            </a:r>
            <a:r>
              <a:rPr lang="de-DE" sz="1100">
                <a:latin typeface="Consolas" panose="020B0609020204030204" pitchFamily="49" charset="0"/>
                <a:hlinkClick r:id="rId8"/>
              </a:rPr>
              <a:t>https://github.com/jthuraisamy/SysWhispers</a:t>
            </a:r>
            <a:endParaRPr lang="de-DE" sz="1100">
              <a:latin typeface="Consolas" panose="020B0609020204030204" pitchFamily="49" charset="0"/>
            </a:endParaRPr>
          </a:p>
          <a:p>
            <a:r>
              <a:rPr lang="de-DE" sz="1100" baseline="30%">
                <a:latin typeface="Consolas" panose="020B0609020204030204" pitchFamily="49" charset="0"/>
              </a:rPr>
              <a:t>5</a:t>
            </a:r>
            <a:r>
              <a:rPr lang="de-DE" sz="1050">
                <a:latin typeface="Consolas" panose="020B0609020204030204" pitchFamily="49" charset="0"/>
              </a:rPr>
              <a:t> </a:t>
            </a:r>
            <a:r>
              <a:rPr lang="de-DE" sz="1100">
                <a:latin typeface="Consolas" panose="020B0609020204030204" pitchFamily="49" charset="0"/>
                <a:hlinkClick r:id="rId9"/>
              </a:rPr>
              <a:t>https://github.com/jthuraisamy/SysWhispers2</a:t>
            </a:r>
            <a:endParaRPr lang="de-DE" sz="1100">
              <a:latin typeface="Consolas" panose="020B0609020204030204" pitchFamily="49" charset="0"/>
            </a:endParaRPr>
          </a:p>
          <a:p>
            <a:r>
              <a:rPr lang="de-DE" sz="1100" baseline="30%">
                <a:latin typeface="Consolas" panose="020B0609020204030204" pitchFamily="49" charset="0"/>
              </a:rPr>
              <a:t>6</a:t>
            </a:r>
            <a:r>
              <a:rPr lang="de-DE" sz="1050">
                <a:latin typeface="Consolas" panose="020B0609020204030204" pitchFamily="49" charset="0"/>
              </a:rPr>
              <a:t> </a:t>
            </a:r>
            <a:r>
              <a:rPr lang="de-DE" sz="1100">
                <a:latin typeface="Consolas" panose="020B0609020204030204" pitchFamily="49" charset="0"/>
                <a:hlinkClick r:id="rId10"/>
              </a:rPr>
              <a:t>https://github.com/klezVirus/SysWhispers3</a:t>
            </a:r>
            <a:r>
              <a:rPr lang="de-DE" sz="1100"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11"/>
          <a:srcRect b="6.546%"/>
          <a:stretch/>
        </p:blipFill>
        <p:spPr>
          <a:xfrm>
            <a:off x="7841654" y="2729785"/>
            <a:ext cx="2785418" cy="207183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405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Bypassing </a:t>
            </a:r>
            <a:r>
              <a:rPr lang="en-US" err="1"/>
              <a:t>Userland</a:t>
            </a:r>
            <a:r>
              <a:rPr lang="en-US"/>
              <a:t> Hooks</a:t>
            </a:r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65760" y="1776779"/>
            <a:ext cx="7569200" cy="107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Using Hardware Breakpoints – TamperingSyscalls2</a:t>
            </a:r>
            <a:r>
              <a:rPr lang="en-GB" u="sng" baseline="30%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ct val="150%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Set Hardware Breakpoints for the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Syscall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start address</a:t>
            </a:r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783" y="3008792"/>
            <a:ext cx="6657991" cy="278150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65760" y="6131117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aseline="30%">
                <a:latin typeface="Consolas" panose="020B0609020204030204" pitchFamily="49" charset="0"/>
              </a:rPr>
              <a:t>1</a:t>
            </a:r>
            <a:r>
              <a:rPr lang="de-DE"/>
              <a:t> </a:t>
            </a:r>
            <a:r>
              <a:rPr lang="de-DE" sz="1050">
                <a:latin typeface="Consolas" panose="020B0609020204030204" pitchFamily="49" charset="0"/>
                <a:hlinkClick r:id="rId6"/>
              </a:rPr>
              <a:t>https://github.com/rad9800/hwbp4mw/blob/main/TamperingSyscalls2.c</a:t>
            </a:r>
            <a:r>
              <a:rPr lang="de-DE" sz="1050"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483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Bypassing </a:t>
            </a:r>
            <a:r>
              <a:rPr lang="en-US" err="1"/>
              <a:t>Userland</a:t>
            </a:r>
            <a:r>
              <a:rPr lang="en-US"/>
              <a:t> Hooks</a:t>
            </a:r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65760" y="1776779"/>
            <a:ext cx="10993120" cy="190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DLL </a:t>
            </a:r>
            <a:r>
              <a:rPr lang="en-GB" u="sng" err="1">
                <a:latin typeface="Arial" panose="020B0604020202020204" pitchFamily="34" charset="0"/>
                <a:cs typeface="Arial" panose="020B0604020202020204" pitchFamily="34" charset="0"/>
              </a:rPr>
              <a:t>Entrypoint</a:t>
            </a: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 Patching – SharpBlock</a:t>
            </a:r>
            <a:r>
              <a:rPr lang="en-GB" u="sng" baseline="30%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ct val="150%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Create a child Process with the </a:t>
            </a:r>
            <a:r>
              <a:rPr lang="en-GB">
                <a:latin typeface="Consolas" panose="020B0609020204030204" pitchFamily="49" charset="0"/>
                <a:cs typeface="Arial" panose="020B0604020202020204" pitchFamily="34" charset="0"/>
              </a:rPr>
              <a:t>DEBUG_ONLY_THIS_PROCESS</a:t>
            </a:r>
            <a:r>
              <a:rPr lang="en-GB" baseline="30%"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flag</a:t>
            </a:r>
          </a:p>
          <a:p>
            <a:pPr indent="-457237" defTabSz="609650">
              <a:lnSpc>
                <a:spcPct val="150%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As Debugger, check for </a:t>
            </a:r>
            <a:r>
              <a:rPr lang="en-GB">
                <a:latin typeface="Consolas" panose="020B0609020204030204" pitchFamily="49" charset="0"/>
                <a:cs typeface="Arial" panose="020B0604020202020204" pitchFamily="34" charset="0"/>
              </a:rPr>
              <a:t>LOAD_DLL_DEBUG_EVENT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events </a:t>
            </a:r>
            <a:r>
              <a:rPr lang="en-GB">
                <a:latin typeface="Consolas" panose="020B0609020204030204" pitchFamily="49" charset="0"/>
                <a:cs typeface="Arial" panose="020B0604020202020204" pitchFamily="34" charset="0"/>
              </a:rPr>
              <a:t>-&gt;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EDR DLL loading</a:t>
            </a:r>
          </a:p>
          <a:p>
            <a:pPr indent="-457237" defTabSz="609650">
              <a:lnSpc>
                <a:spcPct val="150%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Patching the DLLs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entrypoint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– it exits without creating hooks</a:t>
            </a:r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515938" y="6099387"/>
            <a:ext cx="6306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aseline="30%">
                <a:latin typeface="Consolas" panose="020B0609020204030204" pitchFamily="49" charset="0"/>
              </a:rPr>
              <a:t>2</a:t>
            </a:r>
            <a:r>
              <a:rPr lang="de-DE"/>
              <a:t> </a:t>
            </a:r>
            <a:r>
              <a:rPr lang="de-DE" sz="1050">
                <a:latin typeface="Consolas" panose="020B0609020204030204" pitchFamily="49" charset="0"/>
                <a:hlinkClick r:id="rId5"/>
              </a:rPr>
              <a:t>https://learn.microsoft.com/en-us/windows/win32/procthread/process-creation-flags</a:t>
            </a:r>
            <a:r>
              <a:rPr lang="de-DE" sz="1050"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38" y="3972268"/>
            <a:ext cx="4076700" cy="143827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1067" y="3750880"/>
            <a:ext cx="3796727" cy="19684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3" name="Textfeld 12"/>
          <p:cNvSpPr txBox="1"/>
          <p:nvPr/>
        </p:nvSpPr>
        <p:spPr>
          <a:xfrm>
            <a:off x="520066" y="5878236"/>
            <a:ext cx="598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aseline="30%"/>
              <a:t>1</a:t>
            </a:r>
            <a:r>
              <a:rPr lang="de-DE"/>
              <a:t> </a:t>
            </a:r>
            <a:r>
              <a:rPr lang="de-DE" sz="1050">
                <a:latin typeface="Consolas" panose="020B0609020204030204" pitchFamily="49" charset="0"/>
                <a:hlinkClick r:id="rId8"/>
              </a:rPr>
              <a:t>https://ethicalchaos.dev/2020/06/14/lets-create-an-edr-and-bypass-it-part-2/</a:t>
            </a:r>
            <a:r>
              <a:rPr lang="de-DE" sz="1050"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434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4587" y="1630807"/>
            <a:ext cx="5074533" cy="1578695"/>
          </a:xfrm>
        </p:spPr>
        <p:txBody>
          <a:bodyPr/>
          <a:lstStyle/>
          <a:p>
            <a:pPr>
              <a:lnSpc>
                <a:spcPct val="150%"/>
              </a:lnSpc>
              <a:buClr>
                <a:schemeClr val="tx1"/>
              </a:buClr>
              <a:buSzPct val="100%"/>
            </a:pPr>
            <a:r>
              <a:rPr lang="en-GB"/>
              <a:t>The Idea for a new approach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%" lnSpcReduction="20%"/>
          </a:bodyPr>
          <a:lstStyle/>
          <a:p>
            <a:r>
              <a:rPr lang="de-DE"/>
              <a:t>04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Klassifizierung: Eingeschränkt</a:t>
            </a:r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04581172"/>
      </p:ext>
    </p:extLst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IDEA for a new Approach</a:t>
            </a:r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65760" y="2087989"/>
            <a:ext cx="8940800" cy="376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Inspiration: Alejandro Pinna - Bypass </a:t>
            </a:r>
            <a:r>
              <a:rPr lang="en-GB" u="sng">
                <a:latin typeface="Consolas" panose="020B0609020204030204" pitchFamily="49" charset="0"/>
                <a:cs typeface="Arial" panose="020B0604020202020204" pitchFamily="34" charset="0"/>
              </a:rPr>
              <a:t>AMSI</a:t>
            </a: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 by hooking </a:t>
            </a:r>
            <a:r>
              <a:rPr lang="en-GB" u="sng">
                <a:latin typeface="Consolas" panose="020B0609020204030204" pitchFamily="49" charset="0"/>
                <a:cs typeface="Arial" panose="020B0604020202020204" pitchFamily="34" charset="0"/>
              </a:rPr>
              <a:t>NtCreateSection</a:t>
            </a:r>
            <a:r>
              <a:rPr lang="en-GB" u="sng" baseline="30%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hook an API from the DLL loading process,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err="1">
                <a:latin typeface="Consolas" panose="020B0609020204030204" pitchFamily="49" charset="0"/>
                <a:cs typeface="Arial" panose="020B0604020202020204" pitchFamily="34" charset="0"/>
              </a:rPr>
              <a:t>NtCreateSection</a:t>
            </a:r>
            <a:endParaRPr lang="en-GB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Our hook checks for the target DLL being loaded</a:t>
            </a:r>
          </a:p>
          <a:p>
            <a:pPr lvl="2"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Return NTSTATUS fail</a:t>
            </a: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The target DLL cannot get mapped into memory</a:t>
            </a: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Initially used to bypass AMSI</a:t>
            </a: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Target DLL has to be </a:t>
            </a: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not loaded yet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365760" y="6026548"/>
            <a:ext cx="574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aseline="30%">
                <a:latin typeface="Consolas" panose="020B0609020204030204" pitchFamily="49" charset="0"/>
              </a:rPr>
              <a:t>1</a:t>
            </a:r>
            <a:r>
              <a:rPr lang="de-DE" sz="1050">
                <a:latin typeface="Consolas" panose="020B0609020204030204" pitchFamily="49" charset="0"/>
              </a:rPr>
              <a:t> </a:t>
            </a:r>
            <a:r>
              <a:rPr lang="de-DE" sz="1100">
                <a:latin typeface="Consolas" panose="020B0609020204030204" pitchFamily="49" charset="0"/>
                <a:hlinkClick r:id="rId5"/>
              </a:rPr>
              <a:t>https://waawaa.github.io/es/amsi_bypass-hooking-NtCreateSection/</a:t>
            </a:r>
            <a:r>
              <a:rPr lang="de-DE" sz="1100"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795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Idea for a new Approach</a:t>
            </a:r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65759" y="2087989"/>
            <a:ext cx="9489440" cy="319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The problem with AV/EDR DLLs</a:t>
            </a:r>
            <a:endParaRPr lang="en-GB" u="sng" baseline="30%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EDRs are like the white player in a Chess game</a:t>
            </a:r>
            <a:r>
              <a:rPr lang="en-GB" baseline="30%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lvl="2"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They do the first move with hooks loaded directly via the kernel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userland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Process</a:t>
            </a:r>
          </a:p>
          <a:p>
            <a:pPr lvl="2"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The EDR DLL is loaded </a:t>
            </a:r>
            <a:r>
              <a:rPr lang="en-GB" sz="1600" u="sng">
                <a:latin typeface="Arial" panose="020B0604020202020204" pitchFamily="34" charset="0"/>
                <a:cs typeface="Arial" panose="020B0604020202020204" pitchFamily="34" charset="0"/>
              </a:rPr>
              <a:t>directly</a:t>
            </a:r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 after </a:t>
            </a:r>
            <a:r>
              <a:rPr lang="en-GB" sz="1600">
                <a:latin typeface="Consolas" panose="020B0609020204030204" pitchFamily="49" charset="0"/>
                <a:cs typeface="Arial" panose="020B0604020202020204" pitchFamily="34" charset="0"/>
              </a:rPr>
              <a:t>ntdll.dll</a:t>
            </a:r>
          </a:p>
          <a:p>
            <a:pPr lvl="2"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Hooks are set even before other DLLs like </a:t>
            </a:r>
            <a:r>
              <a:rPr lang="en-GB" sz="1600">
                <a:latin typeface="Consolas" panose="020B0609020204030204" pitchFamily="49" charset="0"/>
                <a:cs typeface="Arial" panose="020B0604020202020204" pitchFamily="34" charset="0"/>
              </a:rPr>
              <a:t>Kernel32.dll</a:t>
            </a:r>
            <a:r>
              <a:rPr lang="en-GB" sz="1600">
                <a:latin typeface="Arial" panose="020B0604020202020204" pitchFamily="34" charset="0"/>
                <a:cs typeface="Arial" panose="020B0604020202020204" pitchFamily="34" charset="0"/>
              </a:rPr>
              <a:t> are loaded</a:t>
            </a:r>
            <a:endParaRPr lang="en-GB" sz="160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365760" y="6026548"/>
            <a:ext cx="574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aseline="30%">
                <a:latin typeface="Consolas" panose="020B0609020204030204" pitchFamily="49" charset="0"/>
              </a:rPr>
              <a:t>1</a:t>
            </a:r>
            <a:r>
              <a:rPr lang="de-DE" sz="1050">
                <a:latin typeface="Consolas" panose="020B0609020204030204" pitchFamily="49" charset="0"/>
              </a:rPr>
              <a:t> </a:t>
            </a:r>
            <a:r>
              <a:rPr lang="de-DE" sz="1100">
                <a:latin typeface="Consolas" panose="020B0609020204030204" pitchFamily="49" charset="0"/>
                <a:hlinkClick r:id="rId5"/>
              </a:rPr>
              <a:t>https://bruteratel.com/release/2022/08/18/Release-Scandinavian-Defense/</a:t>
            </a:r>
            <a:r>
              <a:rPr lang="de-DE" sz="1100"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53" y="1603169"/>
            <a:ext cx="3628293" cy="242019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414575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%" lnSpcReduction="20%"/>
          </a:bodyPr>
          <a:lstStyle/>
          <a:p>
            <a:r>
              <a:rPr lang="de-DE"/>
              <a:t>00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Klassifizierung: Eingeschränkt</a:t>
            </a:r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3988"/>
      </p:ext>
    </p:extLst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Idea for a new Approach</a:t>
            </a:r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65760" y="2087989"/>
            <a:ext cx="948944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The alternative: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Suspended processes only have </a:t>
            </a:r>
            <a:r>
              <a:rPr lang="en-GB">
                <a:latin typeface="Consolas" panose="020B0609020204030204" pitchFamily="49" charset="0"/>
                <a:cs typeface="Arial" panose="020B0604020202020204" pitchFamily="34" charset="0"/>
              </a:rPr>
              <a:t>ntdll.dll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loaded</a:t>
            </a:r>
            <a:endParaRPr lang="en-GB" baseline="30%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 u="sng" baseline="30%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18" y="3427602"/>
            <a:ext cx="5799323" cy="194326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7034" y="3641998"/>
            <a:ext cx="4572000" cy="151447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62612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Idea for a new Approach</a:t>
            </a:r>
            <a:endParaRPr lang="de-DE"/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10" y="1741110"/>
            <a:ext cx="5800725" cy="405765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/>
          <a:srcRect r="16.684%"/>
          <a:stretch/>
        </p:blipFill>
        <p:spPr>
          <a:xfrm>
            <a:off x="6853045" y="1929398"/>
            <a:ext cx="4802927" cy="18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48630"/>
      </p:ext>
    </p:extLst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4587" y="1630807"/>
            <a:ext cx="5074533" cy="1578695"/>
          </a:xfrm>
        </p:spPr>
        <p:txBody>
          <a:bodyPr/>
          <a:lstStyle/>
          <a:p>
            <a:pPr>
              <a:lnSpc>
                <a:spcPct val="150%"/>
              </a:lnSpc>
              <a:buClr>
                <a:schemeClr val="tx1"/>
              </a:buClr>
              <a:buSzPct val="100%"/>
            </a:pPr>
            <a:r>
              <a:rPr lang="en-GB"/>
              <a:t>Challenges in the Implementation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%" lnSpcReduction="20%"/>
          </a:bodyPr>
          <a:lstStyle/>
          <a:p>
            <a:r>
              <a:rPr lang="de-DE"/>
              <a:t>04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Klassifizierung: Eingeschränkt</a:t>
            </a:r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143084"/>
      </p:ext>
    </p:extLst>
  </p:cSld>
  <p:clrMapOvr>
    <a:masterClrMapping/>
  </p:clrMapOvr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Challenges in the Implementation</a:t>
            </a:r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65760" y="2087989"/>
            <a:ext cx="8940800" cy="291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Writing PIC Code</a:t>
            </a:r>
            <a:endParaRPr lang="en-GB" u="sng" baseline="30%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Everything should only exist in the </a:t>
            </a:r>
            <a:r>
              <a:rPr lang="en-GB">
                <a:latin typeface="Consolas" panose="020B0609020204030204" pitchFamily="49" charset="0"/>
                <a:cs typeface="Arial" panose="020B0604020202020204" pitchFamily="34" charset="0"/>
              </a:rPr>
              <a:t>.text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section</a:t>
            </a:r>
            <a:endParaRPr lang="en-GB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endParaRPr lang="en-GB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No global Variables</a:t>
            </a:r>
            <a:endParaRPr lang="en-GB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Resolving APIs on Runtime</a:t>
            </a: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Replace </a:t>
            </a:r>
            <a:r>
              <a:rPr lang="de-DE" err="1">
                <a:latin typeface="Consolas" panose="020B0609020204030204" pitchFamily="49" charset="0"/>
                <a:cs typeface="Arial" panose="020B0604020202020204" pitchFamily="34" charset="0"/>
              </a:rPr>
              <a:t>mainCRTStartup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entrypoint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160" y="3191182"/>
            <a:ext cx="5191125" cy="103822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84999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Challenges in the Implementation</a:t>
            </a:r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65760" y="2087989"/>
            <a:ext cx="8940800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Writing PIC Code</a:t>
            </a:r>
            <a:endParaRPr lang="en-GB" u="sng" baseline="30%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endParaRPr lang="en-GB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The code needs to use </a:t>
            </a:r>
            <a:r>
              <a:rPr lang="en-GB">
                <a:latin typeface="Consolas" panose="020B0609020204030204" pitchFamily="49" charset="0"/>
                <a:cs typeface="Arial" panose="020B0604020202020204" pitchFamily="34" charset="0"/>
              </a:rPr>
              <a:t>ntdll.dll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functions exclusively</a:t>
            </a:r>
            <a:endParaRPr lang="en-GB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Many functions such as </a:t>
            </a:r>
            <a:r>
              <a:rPr lang="en-GB" err="1">
                <a:latin typeface="Consolas" panose="020B0609020204030204" pitchFamily="49" charset="0"/>
                <a:cs typeface="Arial" panose="020B0604020202020204" pitchFamily="34" charset="0"/>
              </a:rPr>
              <a:t>charcmp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err="1">
                <a:latin typeface="Consolas" panose="020B0609020204030204" pitchFamily="49" charset="0"/>
                <a:cs typeface="Arial" panose="020B0604020202020204" pitchFamily="34" charset="0"/>
              </a:rPr>
              <a:t>StrStrIA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err="1">
                <a:latin typeface="Consolas" panose="020B0609020204030204" pitchFamily="49" charset="0"/>
                <a:cs typeface="Arial" panose="020B0604020202020204" pitchFamily="34" charset="0"/>
              </a:rPr>
              <a:t>strlen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err="1">
                <a:latin typeface="Consolas" panose="020B0609020204030204" pitchFamily="49" charset="0"/>
                <a:cs typeface="Arial" panose="020B0604020202020204" pitchFamily="34" charset="0"/>
              </a:rPr>
              <a:t>memcpy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are not usable</a:t>
            </a:r>
            <a:endParaRPr lang="en-GB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endParaRPr lang="en-GB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194" y="3829367"/>
            <a:ext cx="3590003" cy="217519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3824" y="4076514"/>
            <a:ext cx="4594124" cy="168089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34445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Challenges in the Implementation</a:t>
            </a:r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65760" y="2087989"/>
            <a:ext cx="8940800" cy="319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Getting back the old </a:t>
            </a:r>
            <a:r>
              <a:rPr lang="en-GB" u="sng" err="1">
                <a:latin typeface="Arial" panose="020B0604020202020204" pitchFamily="34" charset="0"/>
                <a:cs typeface="Arial" panose="020B0604020202020204" pitchFamily="34" charset="0"/>
              </a:rPr>
              <a:t>NtCreateSection</a:t>
            </a: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 value</a:t>
            </a:r>
            <a:endParaRPr lang="en-GB" u="sng" baseline="30%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On resume, the function is already overwritten</a:t>
            </a:r>
            <a:endParaRPr lang="en-GB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endParaRPr lang="en-GB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The original </a:t>
            </a:r>
            <a:r>
              <a:rPr lang="en-GB" err="1">
                <a:latin typeface="Consolas" panose="020B0609020204030204" pitchFamily="49" charset="0"/>
                <a:cs typeface="Arial" panose="020B0604020202020204" pitchFamily="34" charset="0"/>
              </a:rPr>
              <a:t>NtCreateSection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function – however - still needs to be called</a:t>
            </a:r>
            <a:endParaRPr lang="en-GB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One solution:</a:t>
            </a:r>
          </a:p>
          <a:p>
            <a:pPr lvl="2"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The host process knows about the original value </a:t>
            </a:r>
          </a:p>
          <a:p>
            <a:pPr lvl="2"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Egghunter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usage 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79" y="5295489"/>
            <a:ext cx="8534400" cy="84772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4383" y="3765246"/>
            <a:ext cx="4468654" cy="127574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53337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Challenges in the Implementation</a:t>
            </a:r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65760" y="2087989"/>
            <a:ext cx="8940800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Not modifying the </a:t>
            </a:r>
            <a:r>
              <a:rPr lang="en-GB" u="sng" err="1">
                <a:latin typeface="Arial" panose="020B0604020202020204" pitchFamily="34" charset="0"/>
                <a:cs typeface="Arial" panose="020B0604020202020204" pitchFamily="34" charset="0"/>
              </a:rPr>
              <a:t>NtCreateSection</a:t>
            </a: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 input arguments</a:t>
            </a:r>
            <a:endParaRPr lang="en-GB" u="sng" baseline="30%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We need a direct </a:t>
            </a:r>
            <a:r>
              <a:rPr lang="en-GB" err="1">
                <a:latin typeface="Consolas" panose="020B0609020204030204" pitchFamily="49" charset="0"/>
                <a:cs typeface="Arial" panose="020B0604020202020204" pitchFamily="34" charset="0"/>
              </a:rPr>
              <a:t>jmp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to our hook function, otherwise the arguments are corrupt</a:t>
            </a: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Our stack is already aligned properly</a:t>
            </a: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endParaRPr lang="en-GB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5"/>
          <a:srcRect r="4.797%"/>
          <a:stretch/>
        </p:blipFill>
        <p:spPr>
          <a:xfrm>
            <a:off x="1796257" y="3608070"/>
            <a:ext cx="2399823" cy="257937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557" y="3873093"/>
            <a:ext cx="1533525" cy="17526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0" name="Pfeil nach rechts 9"/>
          <p:cNvSpPr/>
          <p:nvPr/>
        </p:nvSpPr>
        <p:spPr>
          <a:xfrm>
            <a:off x="4389120" y="4572000"/>
            <a:ext cx="1361440" cy="487680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36000" rtlCol="0" anchor="ctr"/>
          <a:lstStyle/>
          <a:p>
            <a:pPr marL="495369" indent="-342900" algn="ctr">
              <a:buClr>
                <a:schemeClr val="tx1"/>
              </a:buClr>
              <a:buSzPct val="80%"/>
              <a:buFont typeface="Arial" panose="020B0604020202020204" pitchFamily="34" charset="0"/>
              <a:buChar char="►"/>
            </a:pPr>
            <a:endParaRPr lang="de-DE" sz="2000" err="1"/>
          </a:p>
        </p:txBody>
      </p:sp>
    </p:spTree>
    <p:extLst>
      <p:ext uri="{BB962C8B-B14F-4D97-AF65-F5344CB8AC3E}">
        <p14:creationId xmlns:p14="http://schemas.microsoft.com/office/powerpoint/2010/main" val="249200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84587" y="1630807"/>
            <a:ext cx="5074533" cy="1578695"/>
          </a:xfrm>
        </p:spPr>
        <p:txBody>
          <a:bodyPr/>
          <a:lstStyle/>
          <a:p>
            <a:pPr>
              <a:lnSpc>
                <a:spcPct val="150%"/>
              </a:lnSpc>
              <a:buClr>
                <a:schemeClr val="tx1"/>
              </a:buClr>
              <a:buSzPct val="100%"/>
            </a:pPr>
            <a:r>
              <a:rPr lang="en-GB"/>
              <a:t>Proof of Concept – </a:t>
            </a:r>
            <a:r>
              <a:rPr lang="en-GB" err="1"/>
              <a:t>Ruy</a:t>
            </a:r>
            <a:r>
              <a:rPr lang="en-GB"/>
              <a:t> Lopez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%" lnSpcReduction="20%"/>
          </a:bodyPr>
          <a:lstStyle/>
          <a:p>
            <a:r>
              <a:rPr lang="de-DE"/>
              <a:t>05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Klassifizierung: Eingeschränkt</a:t>
            </a:r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1213333"/>
      </p:ext>
    </p:extLst>
  </p:cSld>
  <p:clrMapOvr>
    <a:masterClrMapping/>
  </p:clrMapOvr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Proof of Concept – </a:t>
            </a:r>
            <a:r>
              <a:rPr lang="en-GB" err="1"/>
              <a:t>Ruy</a:t>
            </a:r>
            <a:r>
              <a:rPr lang="en-GB"/>
              <a:t> Lopez</a:t>
            </a:r>
            <a:endParaRPr lang="de-DE"/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59" y="2103164"/>
            <a:ext cx="6342370" cy="329938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779" y="1918077"/>
            <a:ext cx="3704513" cy="369525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53035" y="6099586"/>
            <a:ext cx="4464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>
                <a:latin typeface="Consolas" panose="020B0609020204030204" pitchFamily="49" charset="0"/>
              </a:rPr>
              <a:t>https://www.wikidata.org/wiki/Q1290671</a:t>
            </a:r>
          </a:p>
        </p:txBody>
      </p:sp>
    </p:spTree>
    <p:extLst>
      <p:ext uri="{BB962C8B-B14F-4D97-AF65-F5344CB8AC3E}">
        <p14:creationId xmlns:p14="http://schemas.microsoft.com/office/powerpoint/2010/main" val="730419097"/>
      </p:ext>
    </p:extLst>
  </p:cSld>
  <p:clrMapOvr>
    <a:masterClrMapping/>
  </p:clrMapOvr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Proof of Concept – </a:t>
            </a:r>
            <a:r>
              <a:rPr lang="en-GB" err="1"/>
              <a:t>Ruy</a:t>
            </a:r>
            <a:r>
              <a:rPr lang="en-GB"/>
              <a:t> Lopez</a:t>
            </a:r>
            <a:endParaRPr lang="de-DE"/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65760" y="2087989"/>
            <a:ext cx="9845040" cy="291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Tested against multiple EDR vendors</a:t>
            </a:r>
            <a:endParaRPr lang="en-GB" u="sng" baseline="30%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No Alert/Prevention from </a:t>
            </a: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vendor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(Mainly) successful block of target DLLs</a:t>
            </a: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Cannot be used against MDE, as there are no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userland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hooks / DLLs to block</a:t>
            </a: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endParaRPr lang="en-GB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525" y="4520594"/>
            <a:ext cx="9401175" cy="96202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97521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65760" y="2189545"/>
            <a:ext cx="68986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Whoami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How EDRs detect malicious Payloads	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Published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userland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hooking bypass techniques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The idea for a new approach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Challenges in the implementation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The Proof of Concept</a:t>
            </a: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16" y="1741110"/>
            <a:ext cx="3253568" cy="1832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%"/>
              </a:srgbClr>
            </a:outerShdw>
          </a:effectLst>
        </p:spPr>
      </p:pic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8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Proof of Concept – </a:t>
            </a:r>
            <a:r>
              <a:rPr lang="en-GB" err="1"/>
              <a:t>Ruy</a:t>
            </a:r>
            <a:r>
              <a:rPr lang="en-GB"/>
              <a:t> Lopez</a:t>
            </a:r>
            <a:endParaRPr lang="de-DE"/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65760" y="2087989"/>
            <a:ext cx="9845040" cy="291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Is that </a:t>
            </a:r>
            <a:r>
              <a:rPr lang="en-GB" u="sng" err="1">
                <a:latin typeface="Arial" panose="020B0604020202020204" pitchFamily="34" charset="0"/>
                <a:cs typeface="Arial" panose="020B0604020202020204" pitchFamily="34" charset="0"/>
              </a:rPr>
              <a:t>OPSec</a:t>
            </a: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 safe?</a:t>
            </a:r>
            <a:endParaRPr lang="en-GB" u="sng" baseline="30%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Injection + Hooking are easy to detect / have well documented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IoCs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Blue Teams / Hunters could easily find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IoCs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However, in this moment AV/EDRs don’t check those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IoCs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for suspended/resumed processes and don’t block it (yet)</a:t>
            </a:r>
            <a:endParaRPr lang="en-GB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3635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Proof of Concept – </a:t>
            </a:r>
            <a:r>
              <a:rPr lang="en-GB" err="1"/>
              <a:t>Ruy</a:t>
            </a:r>
            <a:r>
              <a:rPr lang="en-GB"/>
              <a:t> Lopez</a:t>
            </a:r>
            <a:endParaRPr lang="de-DE"/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65760" y="2087989"/>
            <a:ext cx="9845040" cy="4024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u="sng" dirty="0" err="1">
                <a:latin typeface="Arial" panose="020B0604020202020204" pitchFamily="34" charset="0"/>
                <a:cs typeface="Arial" panose="020B0604020202020204" pitchFamily="34" charset="0"/>
              </a:rPr>
              <a:t>OPSec</a:t>
            </a:r>
            <a:r>
              <a:rPr lang="en-GB" u="sng" dirty="0">
                <a:latin typeface="Arial" panose="020B0604020202020204" pitchFamily="34" charset="0"/>
                <a:cs typeface="Arial" panose="020B0604020202020204" pitchFamily="34" charset="0"/>
              </a:rPr>
              <a:t> improvements:</a:t>
            </a:r>
            <a:endParaRPr lang="en-GB" u="sng" baseline="30%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Userland Hook evasion for injection from the host process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RX Shellcode (PIC-Code modifications needed)</a:t>
            </a: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endParaRPr lang="en-GB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RX hook memory permissions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Hashing instead of plain DLL names to block</a:t>
            </a: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Hardware Breakpoints instead of hooking</a:t>
            </a: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endParaRPr lang="en-GB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9451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Proof of Concept – </a:t>
            </a:r>
            <a:r>
              <a:rPr lang="en-GB" err="1"/>
              <a:t>Ruy</a:t>
            </a:r>
            <a:r>
              <a:rPr lang="en-GB"/>
              <a:t> Lopez</a:t>
            </a:r>
            <a:endParaRPr lang="de-DE"/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65760" y="2087989"/>
            <a:ext cx="984504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https://github.com/S3cur3Th1sSh1t/Ruy-Lopez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8036" y="2593023"/>
            <a:ext cx="3906809" cy="334041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99561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Proof of Concept – </a:t>
            </a:r>
            <a:r>
              <a:rPr lang="en-GB" err="1"/>
              <a:t>Ruy</a:t>
            </a:r>
            <a:r>
              <a:rPr lang="en-GB"/>
              <a:t> Lopez</a:t>
            </a:r>
            <a:endParaRPr lang="de-DE"/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65760" y="2087989"/>
            <a:ext cx="9845040" cy="317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u="sng" dirty="0">
                <a:latin typeface="Arial" panose="020B0604020202020204" pitchFamily="34" charset="0"/>
                <a:cs typeface="Arial" panose="020B0604020202020204" pitchFamily="34" charset="0"/>
              </a:rPr>
              <a:t>Alternative usage ideas:</a:t>
            </a:r>
            <a:endParaRPr lang="en-GB" u="sng" baseline="30%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r>
              <a:rPr lang="en-GB" dirty="0">
                <a:latin typeface="Consolas" panose="020B0609020204030204" pitchFamily="49" charset="0"/>
                <a:cs typeface="Arial" panose="020B0604020202020204" pitchFamily="34" charset="0"/>
              </a:rPr>
              <a:t>Wldp.dll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block to bypass Device Guard / trust checks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Block custom AMSI Provider DLLs</a:t>
            </a:r>
            <a:endParaRPr lang="en-GB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endParaRPr lang="en-GB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Inject/Execute shellcode ThreadlessInject</a:t>
            </a:r>
            <a:r>
              <a:rPr lang="en-GB" baseline="30%" dirty="0">
                <a:cs typeface="Arial" panose="020B0604020202020204" pitchFamily="34" charset="0"/>
              </a:rPr>
              <a:t>1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style in the new process</a:t>
            </a:r>
          </a:p>
          <a:p>
            <a:pPr lvl="2"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Note: await Process initialization before execution</a:t>
            </a: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(…)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5760" y="6026548"/>
            <a:ext cx="574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aseline="30%">
                <a:latin typeface="Consolas" panose="020B0609020204030204" pitchFamily="49" charset="0"/>
              </a:rPr>
              <a:t>1</a:t>
            </a:r>
            <a:r>
              <a:rPr lang="de-DE" sz="1050">
                <a:latin typeface="Consolas" panose="020B0609020204030204" pitchFamily="49" charset="0"/>
              </a:rPr>
              <a:t> </a:t>
            </a:r>
            <a:r>
              <a:rPr lang="en-GB" sz="1100">
                <a:latin typeface="Consolas" panose="020B0609020204030204" pitchFamily="49" charset="0"/>
                <a:cs typeface="Arial" panose="020B0604020202020204" pitchFamily="34" charset="0"/>
              </a:rPr>
              <a:t>https://github.com/CCob/ThreadlessInject</a:t>
            </a:r>
            <a:r>
              <a:rPr lang="de-DE" sz="1100"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456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Proof of Concept – </a:t>
            </a:r>
            <a:r>
              <a:rPr lang="en-GB" err="1"/>
              <a:t>Ruy</a:t>
            </a:r>
            <a:r>
              <a:rPr lang="en-GB"/>
              <a:t> Lopez</a:t>
            </a:r>
            <a:endParaRPr lang="de-DE"/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65760" y="2087989"/>
            <a:ext cx="9845040" cy="404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Credits:</a:t>
            </a:r>
            <a:endParaRPr lang="en-GB" u="sng" baseline="30%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Ceri Coburn </a:t>
            </a:r>
            <a:r>
              <a:rPr lang="en-GB">
                <a:latin typeface="Consolas" panose="020B0609020204030204" pitchFamily="49" charset="0"/>
                <a:cs typeface="Arial" panose="020B0604020202020204" pitchFamily="34" charset="0"/>
              </a:rPr>
              <a:t>@_</a:t>
            </a:r>
            <a:r>
              <a:rPr lang="en-GB" err="1">
                <a:latin typeface="Consolas" panose="020B0609020204030204" pitchFamily="49" charset="0"/>
                <a:cs typeface="Arial" panose="020B0604020202020204" pitchFamily="34" charset="0"/>
              </a:rPr>
              <a:t>EthicalChaos</a:t>
            </a:r>
            <a:r>
              <a:rPr lang="en-GB">
                <a:latin typeface="Consolas" panose="020B0609020204030204" pitchFamily="49" charset="0"/>
                <a:cs typeface="Arial" panose="020B0604020202020204" pitchFamily="34" charset="0"/>
              </a:rPr>
              <a:t>_</a:t>
            </a:r>
            <a:endParaRPr lang="de-DE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Sven Rath </a:t>
            </a:r>
            <a:r>
              <a:rPr lang="en-GB">
                <a:latin typeface="Consolas" panose="020B0609020204030204" pitchFamily="49" charset="0"/>
                <a:cs typeface="Arial" panose="020B0604020202020204" pitchFamily="34" charset="0"/>
              </a:rPr>
              <a:t>@</a:t>
            </a:r>
            <a:r>
              <a:rPr lang="de-DE">
                <a:latin typeface="Consolas" panose="020B0609020204030204" pitchFamily="49" charset="0"/>
              </a:rPr>
              <a:t>eversinc33 </a:t>
            </a:r>
            <a:endParaRPr lang="en-GB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endParaRPr lang="en-GB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Alejandro Pinna </a:t>
            </a:r>
            <a:r>
              <a:rPr lang="en-GB">
                <a:latin typeface="Consolas" panose="020B0609020204030204" pitchFamily="49" charset="0"/>
                <a:cs typeface="Arial" panose="020B0604020202020204" pitchFamily="34" charset="0"/>
              </a:rPr>
              <a:t>@</a:t>
            </a:r>
            <a:r>
              <a:rPr lang="en-GB" err="1">
                <a:latin typeface="Consolas" panose="020B0609020204030204" pitchFamily="49" charset="0"/>
                <a:cs typeface="Arial" panose="020B0604020202020204" pitchFamily="34" charset="0"/>
              </a:rPr>
              <a:t>frodosobon</a:t>
            </a:r>
            <a:endParaRPr lang="en-GB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Charles Hamilton </a:t>
            </a:r>
            <a:r>
              <a:rPr lang="en-GB">
                <a:latin typeface="Consolas" panose="020B0609020204030204" pitchFamily="49" charset="0"/>
                <a:cs typeface="Arial" panose="020B0604020202020204" pitchFamily="34" charset="0"/>
              </a:rPr>
              <a:t>@</a:t>
            </a:r>
            <a:r>
              <a:rPr lang="de-DE">
                <a:latin typeface="Consolas" panose="020B0609020204030204" pitchFamily="49" charset="0"/>
              </a:rPr>
              <a:t>MrUn1k0d3r</a:t>
            </a:r>
            <a:endParaRPr lang="en-GB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Chetan Nayak </a:t>
            </a:r>
            <a:r>
              <a:rPr lang="en-GB">
                <a:latin typeface="Consolas" panose="020B0609020204030204" pitchFamily="49" charset="0"/>
                <a:cs typeface="Arial" panose="020B0604020202020204" pitchFamily="34" charset="0"/>
              </a:rPr>
              <a:t>@</a:t>
            </a:r>
            <a:r>
              <a:rPr lang="de-DE" err="1">
                <a:latin typeface="Consolas" panose="020B0609020204030204" pitchFamily="49" charset="0"/>
              </a:rPr>
              <a:t>NinjaParanoid</a:t>
            </a:r>
            <a:endParaRPr lang="en-GB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4"/>
              </a:buBlip>
            </a:pPr>
            <a:endParaRPr lang="en-GB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032" y="4039735"/>
            <a:ext cx="1538106" cy="153810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032" y="1956276"/>
            <a:ext cx="1538106" cy="153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3460"/>
      </p:ext>
    </p:extLst>
  </p:cSld>
  <p:clrMapOvr>
    <a:masterClrMapping/>
  </p:clrMapOvr>
</p:sld>
</file>

<file path=ppt/slides/slide3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sp>
        <p:nvSpPr>
          <p:cNvPr id="9" name="Titel 1"/>
          <p:cNvSpPr txBox="1">
            <a:spLocks/>
          </p:cNvSpPr>
          <p:nvPr/>
        </p:nvSpPr>
        <p:spPr>
          <a:xfrm>
            <a:off x="552450" y="768638"/>
            <a:ext cx="5635998" cy="1487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.5%" lnSpcReduction="10%"/>
          </a:bodyPr>
          <a:lstStyle>
            <a:lvl1pPr algn="l" defTabSz="609650" rtl="0" eaLnBrk="1" latinLnBrk="0" hangingPunct="1">
              <a:lnSpc>
                <a:spcPts val="3200"/>
              </a:lnSpc>
              <a:spcBef>
                <a:spcPct val="0%"/>
              </a:spcBef>
              <a:buNone/>
              <a:defRPr lang="de-DE" sz="2800" b="1" i="0" kern="1200" cap="all" spc="0" baseline="0%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Thank you for your attention!</a:t>
            </a:r>
            <a:br>
              <a:rPr lang="en-US"/>
            </a:br>
            <a:br>
              <a:rPr lang="en-US"/>
            </a:br>
            <a:r>
              <a:rPr lang="en-US"/>
              <a:t>QUESTIONS?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552450" y="3759744"/>
            <a:ext cx="3518658" cy="640882"/>
          </a:xfrm>
          <a:prstGeom prst="rect">
            <a:avLst/>
          </a:prstGeom>
        </p:spPr>
        <p:txBody>
          <a:bodyPr>
            <a:normAutofit lnSpcReduction="10%"/>
          </a:bodyPr>
          <a:lstStyle/>
          <a:p>
            <a:pPr marL="0" indent="0">
              <a:buNone/>
            </a:pPr>
            <a:endParaRPr lang="de-DE" sz="1300" b="1">
              <a:latin typeface="+mj-lt"/>
            </a:endParaRPr>
          </a:p>
          <a:p>
            <a:pPr marL="0" indent="0">
              <a:lnSpc>
                <a:spcPct val="200%"/>
              </a:lnSpc>
              <a:buNone/>
            </a:pPr>
            <a:r>
              <a:rPr lang="de-DE" sz="1300" b="1">
                <a:latin typeface="+mj-lt"/>
              </a:rPr>
              <a:t>Fabian Mosch</a:t>
            </a:r>
          </a:p>
        </p:txBody>
      </p:sp>
      <p:cxnSp>
        <p:nvCxnSpPr>
          <p:cNvPr id="15" name="Gerader Verbinder 14"/>
          <p:cNvCxnSpPr/>
          <p:nvPr/>
        </p:nvCxnSpPr>
        <p:spPr>
          <a:xfrm>
            <a:off x="654050" y="3932464"/>
            <a:ext cx="1205230" cy="0"/>
          </a:xfrm>
          <a:prstGeom prst="line">
            <a:avLst/>
          </a:prstGeom>
          <a:ln w="47625">
            <a:solidFill>
              <a:schemeClr val="tx1"/>
            </a:solidFill>
          </a:ln>
          <a:effectLst>
            <a:outerShdw blurRad="50800" dist="50800" dir="5400000" sx="1%" sy="1%" algn="ctr" rotWithShape="0">
              <a:srgbClr val="000000">
                <a:alpha val="43.137%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10718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Whoami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%" lnSpcReduction="20%"/>
          </a:bodyPr>
          <a:lstStyle/>
          <a:p>
            <a:r>
              <a:rPr lang="de-DE"/>
              <a:t>01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Klassifizierung: Eingeschränkt</a:t>
            </a:r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5800203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Whoami</a:t>
            </a:r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65760" y="2575625"/>
            <a:ext cx="7569200" cy="291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Teamleader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Pentest/Red-Team @r-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tec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Breaking into company environments at work &amp; escalating privileges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Inspired by the community, likes to share knowledge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Publishing Tools/Scripts on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, Blogposts, YouTube-Videos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Special interest in AV/EDR Evasion topics</a:t>
            </a:r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643" y="1227838"/>
            <a:ext cx="2104175" cy="210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9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%"/>
              </a:lnSpc>
            </a:pPr>
            <a:r>
              <a:rPr lang="en-GB"/>
              <a:t>How EDR‘s detect malicious Payloads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%" lnSpcReduction="20%"/>
          </a:bodyPr>
          <a:lstStyle/>
          <a:p>
            <a:r>
              <a:rPr lang="de-DE"/>
              <a:t>02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Klassifizierung: Eingeschränkt</a:t>
            </a:r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42208577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EDR’s detect Malicious Payloads</a:t>
            </a:r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65760" y="2575625"/>
            <a:ext cx="7569200" cy="404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User Land: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Static &amp; Dynamic Analysis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Userland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-Hooking</a:t>
            </a: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Stack Trace Analysis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Kernel Land: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Kernel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Callbacks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ETW Threat Intelligence (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ETWti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15" y="3205598"/>
            <a:ext cx="2919084" cy="198746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651" y="1741110"/>
            <a:ext cx="2879191" cy="1900121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4940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EDR’s detect Malicious Payloads</a:t>
            </a:r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65760" y="2080555"/>
            <a:ext cx="7569200" cy="234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b="1" u="sng" err="1">
                <a:latin typeface="Arial" panose="020B0604020202020204" pitchFamily="34" charset="0"/>
                <a:cs typeface="Arial" panose="020B0604020202020204" pitchFamily="34" charset="0"/>
              </a:rPr>
              <a:t>Userland</a:t>
            </a:r>
            <a:r>
              <a:rPr lang="en-GB" b="1" u="sng">
                <a:latin typeface="Arial" panose="020B0604020202020204" pitchFamily="34" charset="0"/>
                <a:cs typeface="Arial" panose="020B0604020202020204" pitchFamily="34" charset="0"/>
              </a:rPr>
              <a:t> Hooks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Memory Windows API patching</a:t>
            </a:r>
          </a:p>
          <a:p>
            <a:pPr lvl="2"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err="1">
                <a:latin typeface="Consolas" panose="020B0609020204030204" pitchFamily="49" charset="0"/>
                <a:cs typeface="Arial" panose="020B0604020202020204" pitchFamily="34" charset="0"/>
              </a:rPr>
              <a:t>jmp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goes to the EDR DLL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Input arguments analysis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Malicious Payloads can be detected on runtime</a:t>
            </a:r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/>
          <a:srcRect l="24.261%"/>
          <a:stretch/>
        </p:blipFill>
        <p:spPr>
          <a:xfrm>
            <a:off x="6777019" y="2255417"/>
            <a:ext cx="4809137" cy="238349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6691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X33fcon 2023 – </a:t>
            </a:r>
            <a:r>
              <a:rPr lang="de-DE" err="1"/>
              <a:t>Cat</a:t>
            </a:r>
            <a:r>
              <a:rPr lang="de-DE"/>
              <a:t> &amp; Mouse –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chess</a:t>
            </a:r>
            <a:r>
              <a:rPr lang="de-DE"/>
              <a:t>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EDR’s detect Malicious Payloads</a:t>
            </a:r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65760" y="1804769"/>
            <a:ext cx="1115568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r>
              <a:rPr lang="en-GB" b="1" u="sng" err="1">
                <a:latin typeface="Arial" panose="020B0604020202020204" pitchFamily="34" charset="0"/>
                <a:cs typeface="Arial" panose="020B0604020202020204" pitchFamily="34" charset="0"/>
              </a:rPr>
              <a:t>Userland</a:t>
            </a:r>
            <a:r>
              <a:rPr lang="en-GB" b="1" u="sng">
                <a:latin typeface="Arial" panose="020B0604020202020204" pitchFamily="34" charset="0"/>
                <a:cs typeface="Arial" panose="020B0604020202020204" pitchFamily="34" charset="0"/>
              </a:rPr>
              <a:t> Hooks – </a:t>
            </a:r>
            <a:r>
              <a:rPr lang="en-GB" b="1" u="sng" err="1">
                <a:latin typeface="Arial" panose="020B0604020202020204" pitchFamily="34" charset="0"/>
                <a:cs typeface="Arial" panose="020B0604020202020204" pitchFamily="34" charset="0"/>
              </a:rPr>
              <a:t>simle</a:t>
            </a:r>
            <a:r>
              <a:rPr lang="en-GB" b="1" u="sng">
                <a:latin typeface="Arial" panose="020B0604020202020204" pitchFamily="34" charset="0"/>
                <a:cs typeface="Arial" panose="020B0604020202020204" pitchFamily="34" charset="0"/>
              </a:rPr>
              <a:t> Example</a:t>
            </a:r>
          </a:p>
          <a:p>
            <a:pPr defTabSz="609650">
              <a:lnSpc>
                <a:spcPts val="2200"/>
              </a:lnSpc>
              <a:buClr>
                <a:schemeClr val="tx1"/>
              </a:buClr>
              <a:buSzPct val="100%"/>
            </a:pP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457237" defTabSz="609650">
              <a:lnSpc>
                <a:spcPct val="150%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EDR checks the </a:t>
            </a:r>
            <a:r>
              <a:rPr lang="en-GB" err="1"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startAddress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on runtime</a:t>
            </a:r>
          </a:p>
          <a:p>
            <a:pPr lvl="2" indent="-457237" defTabSz="609650">
              <a:lnSpc>
                <a:spcPts val="2200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A memory Scan for it’s memory location is done</a:t>
            </a:r>
          </a:p>
          <a:p>
            <a:pPr lvl="2" indent="-457237" defTabSz="609650">
              <a:lnSpc>
                <a:spcPct val="150%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Yara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 rule finds 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Cobaltstrike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/Sliver/Covenant Shellcode and verifies that as </a:t>
            </a:r>
            <a:r>
              <a:rPr lang="en-GB" u="sng">
                <a:latin typeface="Arial" panose="020B0604020202020204" pitchFamily="34" charset="0"/>
                <a:cs typeface="Arial" panose="020B0604020202020204" pitchFamily="34" charset="0"/>
              </a:rPr>
              <a:t>known malicious</a:t>
            </a:r>
          </a:p>
          <a:p>
            <a:pPr lvl="2" indent="-457237" defTabSz="609650">
              <a:lnSpc>
                <a:spcPct val="150%"/>
              </a:lnSpc>
              <a:buClr>
                <a:schemeClr val="tx1"/>
              </a:buClr>
              <a:buSzPct val="100%"/>
              <a:buBlip>
                <a:blip r:embed="rId3"/>
              </a:buBlip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The Process is killed</a:t>
            </a:r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C80263B4-1480-714E-B729-02FAC2B05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818" y="5790297"/>
            <a:ext cx="1537932" cy="64100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38" y="4077526"/>
            <a:ext cx="4052094" cy="219837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320" y="4208978"/>
            <a:ext cx="3190875" cy="206692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84556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purl.oclc.org/ooxml/drawingml/main" name="Office-Design">
  <a:themeElements>
    <a:clrScheme name="RTEC CI 201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00FF"/>
      </a:accent1>
      <a:accent2>
        <a:srgbClr val="6E2DC8"/>
      </a:accent2>
      <a:accent3>
        <a:srgbClr val="B40F82"/>
      </a:accent3>
      <a:accent4>
        <a:srgbClr val="00D2BE"/>
      </a:accent4>
      <a:accent5>
        <a:srgbClr val="A0E128"/>
      </a:accent5>
      <a:accent6>
        <a:srgbClr val="FFF000"/>
      </a:accent6>
      <a:hlink>
        <a:srgbClr val="000000"/>
      </a:hlink>
      <a:folHlink>
        <a:srgbClr val="000000"/>
      </a:folHlink>
    </a:clrScheme>
    <a:fontScheme name="Benutzerdefiniert 1">
      <a:majorFont>
        <a:latin typeface="Lucida Sans Typewrite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tint val="100%"/>
                <a:shade val="100%"/>
                <a:satMod val="130%"/>
              </a:schemeClr>
            </a:gs>
            <a:gs pos="100%">
              <a:schemeClr val="phClr">
                <a:tint val="50%"/>
                <a:shade val="100%"/>
                <a:satMod val="350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tx1"/>
          </a:solidFill>
          <a:miter lim="800%"/>
        </a:ln>
      </a:spPr>
      <a:bodyPr tIns="36000" rtlCol="0" anchor="ctr"/>
      <a:lstStyle>
        <a:defPPr marL="495369" indent="-342900">
          <a:buClr>
            <a:schemeClr val="tx1"/>
          </a:buClr>
          <a:buSzPct val="80%"/>
          <a:buFont typeface="Arial" panose="020B0604020202020204" pitchFamily="34" charset="0"/>
          <a:buChar char="►"/>
          <a:defRPr sz="20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ster-Rtec-Nicht-Für-Produktivgebrauch.potx" id="{4C59CF82-7F4C-4341-B5B1-7BD12C991EE4}" vid="{580DAAD9-BB33-44CF-A3A2-78122E781898}"/>
    </a:ext>
  </a:extLst>
</a:theme>
</file>

<file path=ppt/theme/theme2.xml><?xml version="1.0" encoding="utf-8"?>
<a:theme xmlns:a="http://purl.oclc.org/ooxml/drawingml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tint val="100%"/>
                <a:shade val="100%"/>
                <a:satMod val="130%"/>
              </a:schemeClr>
            </a:gs>
            <a:gs pos="100%">
              <a:schemeClr val="phClr">
                <a:tint val="50%"/>
                <a:shade val="100%"/>
                <a:satMod val="350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l="50%" t="-80%" r="50%" b="1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l="50%" t="50%" r="50%" b="50%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purl.oclc.org/ooxml/drawingml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emplate/>
  <TotalTime>0</TotalTime>
  <Words>1992</Words>
  <Application>Microsoft Office PowerPoint</Application>
  <PresentationFormat>Benutzerdefiniert</PresentationFormat>
  <Paragraphs>399</Paragraphs>
  <Slides>35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4" baseType="lpstr">
      <vt:lpstr>Arial</vt:lpstr>
      <vt:lpstr>Arial Black</vt:lpstr>
      <vt:lpstr>Bebas Neue Bold</vt:lpstr>
      <vt:lpstr>Calibri</vt:lpstr>
      <vt:lpstr>Cambria</vt:lpstr>
      <vt:lpstr>Consolas</vt:lpstr>
      <vt:lpstr>Lucida Sans Typewriter</vt:lpstr>
      <vt:lpstr>Lucida Sans Typewriter</vt:lpstr>
      <vt:lpstr>Office-Design</vt:lpstr>
      <vt:lpstr>X33fcon 2023  Cat &amp; Mouse – or chess?</vt:lpstr>
      <vt:lpstr>Agenda</vt:lpstr>
      <vt:lpstr>Agenda</vt:lpstr>
      <vt:lpstr>Whoami</vt:lpstr>
      <vt:lpstr>Whoami</vt:lpstr>
      <vt:lpstr>How EDR‘s detect malicious Payloads</vt:lpstr>
      <vt:lpstr>How EDR’s detect Malicious Payloads</vt:lpstr>
      <vt:lpstr>How EDR’s detect Malicious Payloads</vt:lpstr>
      <vt:lpstr>How EDR’s detect Malicious Payloads</vt:lpstr>
      <vt:lpstr>How EDR’s detect Malicious Payloads</vt:lpstr>
      <vt:lpstr>Bypassing Userland Hooks</vt:lpstr>
      <vt:lpstr>Bypassing Userland Hooks</vt:lpstr>
      <vt:lpstr>Bypassing Userland Hooks</vt:lpstr>
      <vt:lpstr>Bypassing Userland Hooks</vt:lpstr>
      <vt:lpstr>Bypassing Userland Hooks</vt:lpstr>
      <vt:lpstr>Bypassing Userland Hooks</vt:lpstr>
      <vt:lpstr>The Idea for a new approach</vt:lpstr>
      <vt:lpstr>The IDEA for a new Approach</vt:lpstr>
      <vt:lpstr>The Idea for a new Approach</vt:lpstr>
      <vt:lpstr>The Idea for a new Approach</vt:lpstr>
      <vt:lpstr>The Idea for a new Approach</vt:lpstr>
      <vt:lpstr>Challenges in the Implementation</vt:lpstr>
      <vt:lpstr>Challenges in the Implementation</vt:lpstr>
      <vt:lpstr>Challenges in the Implementation</vt:lpstr>
      <vt:lpstr>Challenges in the Implementation</vt:lpstr>
      <vt:lpstr>Challenges in the Implementation</vt:lpstr>
      <vt:lpstr>Proof of Concept – Ruy Lopez</vt:lpstr>
      <vt:lpstr>Proof of Concept – Ruy Lopez</vt:lpstr>
      <vt:lpstr>Proof of Concept – Ruy Lopez</vt:lpstr>
      <vt:lpstr>Proof of Concept – Ruy Lopez</vt:lpstr>
      <vt:lpstr>Proof of Concept – Ruy Lopez</vt:lpstr>
      <vt:lpstr>Proof of Concept – Ruy Lopez</vt:lpstr>
      <vt:lpstr>Proof of Concept – Ruy Lopez</vt:lpstr>
      <vt:lpstr>Proof of Concept – Ruy Lopez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2019-05-31T12:44:22Z</dcterms:created>
  <dcterms:modified xsi:type="dcterms:W3CDTF">2023-05-28T19:39:23Z</dcterms:modified>
</cp:coreProperties>
</file>